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http://customooxmlschemas.google.com/">
      <go:slidesCustomData xmlns:go="http://customooxmlschemas.google.com/" r:id="rId64" roundtripDataSignature="AMtx7mjafH12LAE2+nuArl/qUl2/82srD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B66D84B2-0020-420F-B4A8-247337E34C27}">
  <a:tblStyle styleId="{B66D84B2-0020-420F-B4A8-247337E34C27}"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customschemas.google.com/relationships/presentationmetadata" Target="metadata"/><Relationship Id="rId63" Type="http://schemas.openxmlformats.org/officeDocument/2006/relationships/slide" Target="slides/slide57.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material.io/resources/tutorials#android-java" TargetMode="External"/><Relationship Id="rId3" Type="http://schemas.openxmlformats.org/officeDocument/2006/relationships/hyperlink" Target="https://material.io/resources/color/#!/?view.left=0&amp;view.right=0&amp;primary.color=6002ee" TargetMode="External"/><Relationship Id="rId4" Type="http://schemas.openxmlformats.org/officeDocument/2006/relationships/hyperlink" Target="https://www.materialpalette.com/light-green/brown" TargetMode="Externa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42" name="Google Shape;142;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95" name="Google Shape;195;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01" name="Google Shape;201;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f649935dd7_0_10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7" name="Google Shape;207;gf649935dd7_0_10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f649935dd7_0_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12" name="Google Shape;212;gf649935dd7_0_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f8294ab904_0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18" name="Google Shape;218;gf8294ab904_0_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f8294ab904_0_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24" name="Google Shape;224;gf8294ab904_0_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t>Ref:</a:t>
            </a:r>
            <a:endParaRPr/>
          </a:p>
          <a:p>
            <a:pPr indent="0" lvl="0" marL="0" rtl="0" algn="l">
              <a:lnSpc>
                <a:spcPct val="100000"/>
              </a:lnSpc>
              <a:spcBef>
                <a:spcPts val="0"/>
              </a:spcBef>
              <a:spcAft>
                <a:spcPts val="0"/>
              </a:spcAft>
              <a:buSzPts val="1100"/>
              <a:buNone/>
            </a:pPr>
            <a:r>
              <a:rPr lang="es" u="sng">
                <a:solidFill>
                  <a:schemeClr val="hlink"/>
                </a:solidFill>
                <a:hlinkClick r:id="rId2"/>
              </a:rPr>
              <a:t>https://material.io/resources/tutorials#android-java</a:t>
            </a:r>
            <a:endParaRPr/>
          </a:p>
          <a:p>
            <a:pPr indent="0" lvl="0" marL="0" rtl="0" algn="l">
              <a:lnSpc>
                <a:spcPct val="100000"/>
              </a:lnSpc>
              <a:spcBef>
                <a:spcPts val="0"/>
              </a:spcBef>
              <a:spcAft>
                <a:spcPts val="0"/>
              </a:spcAft>
              <a:buSzPts val="1100"/>
              <a:buNone/>
            </a:pPr>
            <a:r>
              <a:rPr lang="es" u="sng">
                <a:solidFill>
                  <a:schemeClr val="hlink"/>
                </a:solidFill>
                <a:hlinkClick r:id="rId3"/>
              </a:rPr>
              <a:t>https://material.io/resources/color/#!/?view.left=0&amp;view.right=0&amp;primary.color=6002ee</a:t>
            </a:r>
            <a:endParaRPr/>
          </a:p>
          <a:p>
            <a:pPr indent="0" lvl="0" marL="0" rtl="0" algn="l">
              <a:lnSpc>
                <a:spcPct val="100000"/>
              </a:lnSpc>
              <a:spcBef>
                <a:spcPts val="0"/>
              </a:spcBef>
              <a:spcAft>
                <a:spcPts val="0"/>
              </a:spcAft>
              <a:buSzPts val="1100"/>
              <a:buNone/>
            </a:pPr>
            <a:r>
              <a:rPr lang="es" u="sng">
                <a:solidFill>
                  <a:schemeClr val="hlink"/>
                </a:solidFill>
                <a:hlinkClick r:id="rId4"/>
              </a:rPr>
              <a:t>https://www.materialpalette.com/light-green/brown</a:t>
            </a:r>
            <a:endParaRPr/>
          </a:p>
          <a:p>
            <a:pPr indent="0" lvl="0" marL="0" rtl="0" algn="l">
              <a:lnSpc>
                <a:spcPct val="100000"/>
              </a:lnSpc>
              <a:spcBef>
                <a:spcPts val="0"/>
              </a:spcBef>
              <a:spcAft>
                <a:spcPts val="0"/>
              </a:spcAft>
              <a:buSzPts val="1100"/>
              <a:buNone/>
            </a:pPr>
            <a:r>
              <a:t/>
            </a:r>
            <a:endParaRPr/>
          </a:p>
        </p:txBody>
      </p:sp>
      <p:sp>
        <p:nvSpPr>
          <p:cNvPr id="230" name="Google Shape;230;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b85b88c02a_0_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37" name="Google Shape;237;gb85b88c02a_0_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f649935dd7_0_10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3" name="Google Shape;243;gf649935dd7_0_10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48" name="Google Shape;248;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7" name="Google Shape;147;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54" name="Google Shape;254;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60" name="Google Shape;260;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28" name="Google Shape;328;p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38" name="Google Shape;338;p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49" name="Google Shape;349;p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f649935dd7_0_1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6" name="Google Shape;356;gf649935dd7_0_1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61" name="Google Shape;361;p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e86bf03010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69" name="Google Shape;369;ge86bf03010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f649935dd7_0_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7" name="Google Shape;377;gf649935dd7_0_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f649935dd7_0_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82" name="Google Shape;382;gf649935dd7_0_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52" name="Google Shape;152;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90" name="Google Shape;390;p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b85b88c02a_0_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97" name="Google Shape;397;gb85b88c02a_0_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04" name="Google Shape;404;p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13" name="Google Shape;413;p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19" name="Google Shape;419;p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gf649935dd7_0_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rPr>
              <a:t>import 'package:flutter/material.dart';</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s">
                <a:solidFill>
                  <a:schemeClr val="dk1"/>
                </a:solidFill>
              </a:rPr>
              <a:t>void main() =&gt; runApp(MyApp());</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s">
                <a:solidFill>
                  <a:schemeClr val="dk1"/>
                </a:solidFill>
              </a:rPr>
              <a:t>Future&lt;void&gt; _ackAlert(BuildContext context)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s">
                <a:solidFill>
                  <a:schemeClr val="dk1"/>
                </a:solidFill>
              </a:rPr>
              <a:t>  return showDialog&lt;void&gt;(</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s">
                <a:solidFill>
                  <a:schemeClr val="dk1"/>
                </a:solidFill>
              </a:rPr>
              <a:t>    context: context,</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s">
                <a:solidFill>
                  <a:schemeClr val="dk1"/>
                </a:solidFill>
              </a:rPr>
              <a:t>    builder: (BuildContext context)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s">
                <a:solidFill>
                  <a:schemeClr val="dk1"/>
                </a:solidFill>
              </a:rPr>
              <a:t>      return AlertDialog(</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s">
                <a:solidFill>
                  <a:schemeClr val="dk1"/>
                </a:solidFill>
              </a:rPr>
              <a:t>        title: const Text('Quick and dirty'),</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s">
                <a:solidFill>
                  <a:schemeClr val="dk1"/>
                </a:solidFill>
              </a:rPr>
              <a:t>        content: const Text('Great for really small projects!'),</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s">
                <a:solidFill>
                  <a:schemeClr val="dk1"/>
                </a:solidFill>
              </a:rPr>
              <a:t>        actions: &lt;Widget&gt;[</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s">
                <a:solidFill>
                  <a:schemeClr val="dk1"/>
                </a:solidFill>
              </a:rPr>
              <a:t>          OutlinedButton(</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s">
                <a:solidFill>
                  <a:schemeClr val="dk1"/>
                </a:solidFill>
              </a:rPr>
              <a:t>            child: const Text('Ok'),</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s">
                <a:solidFill>
                  <a:schemeClr val="dk1"/>
                </a:solidFill>
              </a:rPr>
              <a:t>            onPressed: ()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s">
                <a:solidFill>
                  <a:schemeClr val="dk1"/>
                </a:solidFill>
              </a:rPr>
              <a:t>              Navigator.of(context).pop();</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s">
                <a:solidFill>
                  <a:schemeClr val="dk1"/>
                </a:solidFill>
              </a:rPr>
              <a:t>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s">
                <a:solidFill>
                  <a:schemeClr val="dk1"/>
                </a:solidFill>
              </a:rPr>
              <a:t>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s">
                <a:solidFill>
                  <a:schemeClr val="dk1"/>
                </a:solidFill>
              </a:rPr>
              <a:t>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s">
                <a:solidFill>
                  <a:schemeClr val="dk1"/>
                </a:solidFill>
              </a:rPr>
              <a:t>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s">
                <a:solidFill>
                  <a:schemeClr val="dk1"/>
                </a:solidFill>
              </a:rPr>
              <a:t>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s">
                <a:solidFill>
                  <a:schemeClr val="dk1"/>
                </a:solidFill>
              </a:rPr>
              <a:t>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s">
                <a:solidFill>
                  <a:schemeClr val="dk1"/>
                </a:solidFill>
              </a:rPr>
              <a:t>}</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s">
                <a:solidFill>
                  <a:schemeClr val="dk1"/>
                </a:solidFill>
              </a:rPr>
              <a:t>class DialogHome extends StatelessWidget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s">
                <a:solidFill>
                  <a:schemeClr val="dk1"/>
                </a:solidFill>
              </a:rPr>
              <a:t>  @override</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s">
                <a:solidFill>
                  <a:schemeClr val="dk1"/>
                </a:solidFill>
              </a:rPr>
              <a:t>  Widget build(BuildContext context)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s">
                <a:solidFill>
                  <a:schemeClr val="dk1"/>
                </a:solidFill>
              </a:rPr>
              <a:t>    return Scaffold(</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s">
                <a:solidFill>
                  <a:schemeClr val="dk1"/>
                </a:solidFill>
              </a:rPr>
              <a:t>      appBar: AppBar(</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s">
                <a:solidFill>
                  <a:schemeClr val="dk1"/>
                </a:solidFill>
              </a:rPr>
              <a:t>        title: const Text("Dart pad demo"),</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s">
                <a:solidFill>
                  <a:schemeClr val="dk1"/>
                </a:solidFill>
              </a:rPr>
              <a:t>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s">
                <a:solidFill>
                  <a:schemeClr val="dk1"/>
                </a:solidFill>
              </a:rPr>
              <a:t>      body: Center(</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s">
                <a:solidFill>
                  <a:schemeClr val="dk1"/>
                </a:solidFill>
              </a:rPr>
              <a:t>        child: Column(</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s">
                <a:solidFill>
                  <a:schemeClr val="dk1"/>
                </a:solidFill>
              </a:rPr>
              <a:t>          mainAxisAlignment: MainAxisAlignment.center,</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s">
                <a:solidFill>
                  <a:schemeClr val="dk1"/>
                </a:solidFill>
              </a:rPr>
              <a:t>          children: &lt;Widget&gt;[</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s">
                <a:solidFill>
                  <a:schemeClr val="dk1"/>
                </a:solidFill>
              </a:rPr>
              <a:t>             OutlinedButton(</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s">
                <a:solidFill>
                  <a:schemeClr val="dk1"/>
                </a:solidFill>
              </a:rPr>
              <a:t>              onPressed: ()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s">
                <a:solidFill>
                  <a:schemeClr val="dk1"/>
                </a:solidFill>
              </a:rPr>
              <a:t>                _ackAlert(context);</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s">
                <a:solidFill>
                  <a:schemeClr val="dk1"/>
                </a:solidFill>
              </a:rPr>
              <a:t>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s">
                <a:solidFill>
                  <a:schemeClr val="dk1"/>
                </a:solidFill>
              </a:rPr>
              <a:t>              child: const Text("This is the DartPad"),</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s">
                <a:solidFill>
                  <a:schemeClr val="dk1"/>
                </a:solidFill>
              </a:rPr>
              <a:t>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s">
                <a:solidFill>
                  <a:schemeClr val="dk1"/>
                </a:solidFill>
              </a:rPr>
              <a:t>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s">
                <a:solidFill>
                  <a:schemeClr val="dk1"/>
                </a:solidFill>
              </a:rPr>
              <a:t>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s">
                <a:solidFill>
                  <a:schemeClr val="dk1"/>
                </a:solidFill>
              </a:rPr>
              <a:t>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s">
                <a:solidFill>
                  <a:schemeClr val="dk1"/>
                </a:solidFill>
              </a:rPr>
              <a:t>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s">
                <a:solidFill>
                  <a:schemeClr val="dk1"/>
                </a:solidFill>
              </a:rPr>
              <a:t>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s">
                <a:solidFill>
                  <a:schemeClr val="dk1"/>
                </a:solidFill>
              </a:rPr>
              <a:t>}</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s">
                <a:solidFill>
                  <a:schemeClr val="dk1"/>
                </a:solidFill>
              </a:rPr>
              <a:t>class MyApp extends StatelessWidget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s">
                <a:solidFill>
                  <a:schemeClr val="dk1"/>
                </a:solidFill>
              </a:rPr>
              <a:t>  @override</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s">
                <a:solidFill>
                  <a:schemeClr val="dk1"/>
                </a:solidFill>
              </a:rPr>
              <a:t>  Widget build(BuildContext context)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s">
                <a:solidFill>
                  <a:schemeClr val="dk1"/>
                </a:solidFill>
              </a:rPr>
              <a:t>    return MaterialApp(</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s">
                <a:solidFill>
                  <a:schemeClr val="dk1"/>
                </a:solidFill>
              </a:rPr>
              <a:t>      title: 'Flutter Demo',</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s">
                <a:solidFill>
                  <a:schemeClr val="dk1"/>
                </a:solidFill>
              </a:rPr>
              <a:t>      theme: ThemeData(</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s">
                <a:solidFill>
                  <a:schemeClr val="dk1"/>
                </a:solidFill>
              </a:rPr>
              <a:t>        primarySwatch: Colors.red,</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s">
                <a:solidFill>
                  <a:schemeClr val="dk1"/>
                </a:solidFill>
              </a:rPr>
              <a:t>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s">
                <a:solidFill>
                  <a:schemeClr val="dk1"/>
                </a:solidFill>
              </a:rPr>
              <a:t>      home: DialogHome(),</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s">
                <a:solidFill>
                  <a:schemeClr val="dk1"/>
                </a:solidFill>
              </a:rPr>
              <a:t>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s">
                <a:solidFill>
                  <a:schemeClr val="dk1"/>
                </a:solidFill>
              </a:rPr>
              <a:t>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s">
                <a:solidFill>
                  <a:schemeClr val="dk1"/>
                </a:solidFill>
              </a:rPr>
              <a:t>}</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SzPts val="1100"/>
              <a:buNone/>
            </a:pPr>
            <a:r>
              <a:t/>
            </a:r>
            <a:endParaRPr>
              <a:solidFill>
                <a:schemeClr val="dk1"/>
              </a:solidFill>
            </a:endParaRPr>
          </a:p>
        </p:txBody>
      </p:sp>
      <p:sp>
        <p:nvSpPr>
          <p:cNvPr id="425" name="Google Shape;425;gf649935dd7_0_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32" name="Google Shape;432;p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38" name="Google Shape;438;p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g100ebea9ff5_0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t>MacOS:</a:t>
            </a:r>
            <a:endParaRPr/>
          </a:p>
          <a:p>
            <a:pPr indent="0" lvl="0" marL="0" rtl="0" algn="l">
              <a:lnSpc>
                <a:spcPct val="100000"/>
              </a:lnSpc>
              <a:spcBef>
                <a:spcPts val="0"/>
              </a:spcBef>
              <a:spcAft>
                <a:spcPts val="0"/>
              </a:spcAft>
              <a:buClr>
                <a:schemeClr val="dk1"/>
              </a:buClr>
              <a:buSzPts val="1100"/>
              <a:buFont typeface="Arial"/>
              <a:buNone/>
            </a:pPr>
            <a:r>
              <a:rPr lang="es"/>
              <a:t>$ </a:t>
            </a:r>
            <a:r>
              <a:rPr lang="es"/>
              <a:t>cd ~/development</a:t>
            </a:r>
            <a:endParaRPr/>
          </a:p>
          <a:p>
            <a:pPr indent="0" lvl="0" marL="0" rtl="0" algn="l">
              <a:lnSpc>
                <a:spcPct val="100000"/>
              </a:lnSpc>
              <a:spcBef>
                <a:spcPts val="0"/>
              </a:spcBef>
              <a:spcAft>
                <a:spcPts val="0"/>
              </a:spcAft>
              <a:buClr>
                <a:schemeClr val="dk1"/>
              </a:buClr>
              <a:buSzPts val="1100"/>
              <a:buFont typeface="Arial"/>
              <a:buNone/>
            </a:pPr>
            <a:r>
              <a:rPr lang="es"/>
              <a:t>$ unzip ~/Downloads/flutter_macos_2.5.3-stable.zip</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SzPts val="1100"/>
              <a:buNone/>
            </a:pPr>
            <a:r>
              <a:rPr lang="es"/>
              <a:t>Linux:</a:t>
            </a:r>
            <a:endParaRPr/>
          </a:p>
          <a:p>
            <a:pPr indent="0" lvl="0" marL="0" rtl="0" algn="l">
              <a:lnSpc>
                <a:spcPct val="100000"/>
              </a:lnSpc>
              <a:spcBef>
                <a:spcPts val="0"/>
              </a:spcBef>
              <a:spcAft>
                <a:spcPts val="0"/>
              </a:spcAft>
              <a:buClr>
                <a:schemeClr val="dk1"/>
              </a:buClr>
              <a:buSzPts val="1100"/>
              <a:buFont typeface="Arial"/>
              <a:buNone/>
            </a:pPr>
            <a:r>
              <a:rPr lang="es"/>
              <a:t>$ </a:t>
            </a:r>
            <a:r>
              <a:rPr lang="es"/>
              <a:t>cd ~/development</a:t>
            </a:r>
            <a:endParaRPr/>
          </a:p>
          <a:p>
            <a:pPr indent="0" lvl="0" marL="0" rtl="0" algn="l">
              <a:lnSpc>
                <a:spcPct val="100000"/>
              </a:lnSpc>
              <a:spcBef>
                <a:spcPts val="0"/>
              </a:spcBef>
              <a:spcAft>
                <a:spcPts val="0"/>
              </a:spcAft>
              <a:buSzPts val="1100"/>
              <a:buNone/>
            </a:pPr>
            <a:r>
              <a:rPr lang="es"/>
              <a:t>$ tar xf ~/Downloads/flutter_linux_2.5.3-stable.tar.xz</a:t>
            </a:r>
            <a:endParaRPr/>
          </a:p>
        </p:txBody>
      </p:sp>
      <p:sp>
        <p:nvSpPr>
          <p:cNvPr id="445" name="Google Shape;445;g100ebea9ff5_0_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g100ebea9ff5_2_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54" name="Google Shape;454;g100ebea9ff5_2_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58" name="Google Shape;158;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g100ebea9ff5_2_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t>$ </a:t>
            </a:r>
            <a:r>
              <a:rPr lang="es"/>
              <a:t>export PATH="$PATH:[PATH_OF_FLUTTER_GIT_DIRECTORY]/bin"</a:t>
            </a:r>
            <a:endParaRPr/>
          </a:p>
          <a:p>
            <a:pPr indent="0" lvl="0" marL="0" rtl="0" algn="l">
              <a:lnSpc>
                <a:spcPct val="100000"/>
              </a:lnSpc>
              <a:spcBef>
                <a:spcPts val="0"/>
              </a:spcBef>
              <a:spcAft>
                <a:spcPts val="0"/>
              </a:spcAft>
              <a:buClr>
                <a:schemeClr val="dk1"/>
              </a:buClr>
              <a:buSzPts val="1100"/>
              <a:buFont typeface="Arial"/>
              <a:buNone/>
            </a:pPr>
            <a:r>
              <a:rPr lang="es"/>
              <a:t>$ echo $PATH</a:t>
            </a:r>
            <a:endParaRPr/>
          </a:p>
          <a:p>
            <a:pPr indent="0" lvl="0" marL="0" rtl="0" algn="l">
              <a:lnSpc>
                <a:spcPct val="100000"/>
              </a:lnSpc>
              <a:spcBef>
                <a:spcPts val="0"/>
              </a:spcBef>
              <a:spcAft>
                <a:spcPts val="0"/>
              </a:spcAft>
              <a:buSzPts val="1100"/>
              <a:buNone/>
            </a:pPr>
            <a:r>
              <a:rPr lang="es"/>
              <a:t>$ which flutter</a:t>
            </a:r>
            <a:endParaRPr/>
          </a:p>
        </p:txBody>
      </p:sp>
      <p:sp>
        <p:nvSpPr>
          <p:cNvPr id="460" name="Google Shape;460;g100ebea9ff5_2_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g100ebea9ff5_2_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rPr>
              <a:t>$ export PATH="$PATH:[PATH_OF_FLUTTER_GIT_DIRECTORY]/bin"</a:t>
            </a:r>
            <a:endParaRPr>
              <a:solidFill>
                <a:schemeClr val="dk1"/>
              </a:solidFill>
            </a:endParaRPr>
          </a:p>
          <a:p>
            <a:pPr indent="0" lvl="0" marL="0" rtl="0" algn="l">
              <a:spcBef>
                <a:spcPts val="0"/>
              </a:spcBef>
              <a:spcAft>
                <a:spcPts val="0"/>
              </a:spcAft>
              <a:buClr>
                <a:schemeClr val="dk1"/>
              </a:buClr>
              <a:buSzPts val="1100"/>
              <a:buFont typeface="Arial"/>
              <a:buNone/>
            </a:pPr>
            <a:r>
              <a:rPr lang="es">
                <a:solidFill>
                  <a:schemeClr val="dk1"/>
                </a:solidFill>
              </a:rPr>
              <a:t>$ echo $PATH</a:t>
            </a:r>
            <a:endParaRPr>
              <a:solidFill>
                <a:schemeClr val="dk1"/>
              </a:solidFill>
            </a:endParaRPr>
          </a:p>
          <a:p>
            <a:pPr indent="0" lvl="0" marL="0" rtl="0" algn="l">
              <a:spcBef>
                <a:spcPts val="0"/>
              </a:spcBef>
              <a:spcAft>
                <a:spcPts val="0"/>
              </a:spcAft>
              <a:buClr>
                <a:schemeClr val="dk1"/>
              </a:buClr>
              <a:buSzPts val="1100"/>
              <a:buFont typeface="Arial"/>
              <a:buNone/>
            </a:pPr>
            <a:r>
              <a:rPr lang="es">
                <a:solidFill>
                  <a:schemeClr val="dk1"/>
                </a:solidFill>
              </a:rPr>
              <a:t>$ which flutter</a:t>
            </a:r>
            <a:endParaRPr/>
          </a:p>
        </p:txBody>
      </p:sp>
      <p:sp>
        <p:nvSpPr>
          <p:cNvPr id="467" name="Google Shape;467;g100ebea9ff5_2_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g100ebea9ff5_2_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rPr>
              <a:t>$ export PATH="$PATH:[PATH_OF_FLUTTER_GIT_DIRECTORY]/bin"</a:t>
            </a:r>
            <a:endParaRPr>
              <a:solidFill>
                <a:schemeClr val="dk1"/>
              </a:solidFill>
            </a:endParaRPr>
          </a:p>
          <a:p>
            <a:pPr indent="0" lvl="0" marL="0" rtl="0" algn="l">
              <a:spcBef>
                <a:spcPts val="0"/>
              </a:spcBef>
              <a:spcAft>
                <a:spcPts val="0"/>
              </a:spcAft>
              <a:buClr>
                <a:schemeClr val="dk1"/>
              </a:buClr>
              <a:buSzPts val="1100"/>
              <a:buFont typeface="Arial"/>
              <a:buNone/>
            </a:pPr>
            <a:r>
              <a:rPr lang="es">
                <a:solidFill>
                  <a:schemeClr val="dk1"/>
                </a:solidFill>
              </a:rPr>
              <a:t>$ echo $PATH</a:t>
            </a:r>
            <a:endParaRPr>
              <a:solidFill>
                <a:schemeClr val="dk1"/>
              </a:solidFill>
            </a:endParaRPr>
          </a:p>
          <a:p>
            <a:pPr indent="0" lvl="0" marL="0" rtl="0" algn="l">
              <a:spcBef>
                <a:spcPts val="0"/>
              </a:spcBef>
              <a:spcAft>
                <a:spcPts val="0"/>
              </a:spcAft>
              <a:buClr>
                <a:schemeClr val="dk1"/>
              </a:buClr>
              <a:buSzPts val="1100"/>
              <a:buFont typeface="Arial"/>
              <a:buNone/>
            </a:pPr>
            <a:r>
              <a:rPr lang="es">
                <a:solidFill>
                  <a:schemeClr val="dk1"/>
                </a:solidFill>
              </a:rPr>
              <a:t>$ which flutter</a:t>
            </a:r>
            <a:endParaRPr/>
          </a:p>
        </p:txBody>
      </p:sp>
      <p:sp>
        <p:nvSpPr>
          <p:cNvPr id="475" name="Google Shape;475;g100ebea9ff5_2_4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g100ebea9ff5_2_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rPr>
              <a:t>$ export PATH="$PATH:[PATH_OF_FLUTTER_GIT_DIRECTORY]/bin"</a:t>
            </a:r>
            <a:endParaRPr>
              <a:solidFill>
                <a:schemeClr val="dk1"/>
              </a:solidFill>
            </a:endParaRPr>
          </a:p>
          <a:p>
            <a:pPr indent="0" lvl="0" marL="0" rtl="0" algn="l">
              <a:spcBef>
                <a:spcPts val="0"/>
              </a:spcBef>
              <a:spcAft>
                <a:spcPts val="0"/>
              </a:spcAft>
              <a:buClr>
                <a:schemeClr val="dk1"/>
              </a:buClr>
              <a:buSzPts val="1100"/>
              <a:buFont typeface="Arial"/>
              <a:buNone/>
            </a:pPr>
            <a:r>
              <a:rPr lang="es">
                <a:solidFill>
                  <a:schemeClr val="dk1"/>
                </a:solidFill>
              </a:rPr>
              <a:t>$ echo $PATH</a:t>
            </a:r>
            <a:endParaRPr>
              <a:solidFill>
                <a:schemeClr val="dk1"/>
              </a:solidFill>
            </a:endParaRPr>
          </a:p>
          <a:p>
            <a:pPr indent="0" lvl="0" marL="0" rtl="0" algn="l">
              <a:spcBef>
                <a:spcPts val="0"/>
              </a:spcBef>
              <a:spcAft>
                <a:spcPts val="0"/>
              </a:spcAft>
              <a:buClr>
                <a:schemeClr val="dk1"/>
              </a:buClr>
              <a:buSzPts val="1100"/>
              <a:buFont typeface="Arial"/>
              <a:buNone/>
            </a:pPr>
            <a:r>
              <a:rPr lang="es">
                <a:solidFill>
                  <a:schemeClr val="dk1"/>
                </a:solidFill>
              </a:rPr>
              <a:t>$ which flutter</a:t>
            </a:r>
            <a:endParaRPr/>
          </a:p>
        </p:txBody>
      </p:sp>
      <p:sp>
        <p:nvSpPr>
          <p:cNvPr id="482" name="Google Shape;482;g100ebea9ff5_2_5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g100ff84faec_1_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rPr>
              <a:t>$ export PATH="$PATH:[PATH_OF_FLUTTER_GIT_DIRECTORY]/bin"</a:t>
            </a:r>
            <a:endParaRPr>
              <a:solidFill>
                <a:schemeClr val="dk1"/>
              </a:solidFill>
            </a:endParaRPr>
          </a:p>
          <a:p>
            <a:pPr indent="0" lvl="0" marL="0" rtl="0" algn="l">
              <a:spcBef>
                <a:spcPts val="0"/>
              </a:spcBef>
              <a:spcAft>
                <a:spcPts val="0"/>
              </a:spcAft>
              <a:buClr>
                <a:schemeClr val="dk1"/>
              </a:buClr>
              <a:buSzPts val="1100"/>
              <a:buFont typeface="Arial"/>
              <a:buNone/>
            </a:pPr>
            <a:r>
              <a:rPr lang="es">
                <a:solidFill>
                  <a:schemeClr val="dk1"/>
                </a:solidFill>
              </a:rPr>
              <a:t>$ echo $PATH</a:t>
            </a:r>
            <a:endParaRPr>
              <a:solidFill>
                <a:schemeClr val="dk1"/>
              </a:solidFill>
            </a:endParaRPr>
          </a:p>
          <a:p>
            <a:pPr indent="0" lvl="0" marL="0" rtl="0" algn="l">
              <a:spcBef>
                <a:spcPts val="0"/>
              </a:spcBef>
              <a:spcAft>
                <a:spcPts val="0"/>
              </a:spcAft>
              <a:buClr>
                <a:schemeClr val="dk1"/>
              </a:buClr>
              <a:buSzPts val="1100"/>
              <a:buFont typeface="Arial"/>
              <a:buNone/>
            </a:pPr>
            <a:r>
              <a:rPr lang="es">
                <a:solidFill>
                  <a:schemeClr val="dk1"/>
                </a:solidFill>
              </a:rPr>
              <a:t>$ which flutter</a:t>
            </a:r>
            <a:endParaRPr/>
          </a:p>
        </p:txBody>
      </p:sp>
      <p:sp>
        <p:nvSpPr>
          <p:cNvPr id="490" name="Google Shape;490;g100ff84faec_1_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g100ebea9ff5_2_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1100"/>
              <a:buNone/>
            </a:pPr>
            <a:r>
              <a:rPr lang="es">
                <a:solidFill>
                  <a:schemeClr val="dk1"/>
                </a:solidFill>
              </a:rPr>
              <a:t>$ export PATH="$PATH:[PATH_OF_FLUTTER_GIT_DIRECTORY]/bin"</a:t>
            </a:r>
            <a:endParaRPr>
              <a:solidFill>
                <a:schemeClr val="dk1"/>
              </a:solidFill>
            </a:endParaRPr>
          </a:p>
          <a:p>
            <a:pPr indent="0" lvl="0" marL="0" rtl="0" algn="l">
              <a:spcBef>
                <a:spcPts val="0"/>
              </a:spcBef>
              <a:spcAft>
                <a:spcPts val="0"/>
              </a:spcAft>
              <a:buSzPts val="1100"/>
              <a:buNone/>
            </a:pPr>
            <a:r>
              <a:rPr lang="es">
                <a:solidFill>
                  <a:schemeClr val="dk1"/>
                </a:solidFill>
              </a:rPr>
              <a:t>$ echo $PATH</a:t>
            </a:r>
            <a:endParaRPr>
              <a:solidFill>
                <a:schemeClr val="dk1"/>
              </a:solidFill>
            </a:endParaRPr>
          </a:p>
          <a:p>
            <a:pPr indent="0" lvl="0" marL="0" rtl="0" algn="l">
              <a:spcBef>
                <a:spcPts val="0"/>
              </a:spcBef>
              <a:spcAft>
                <a:spcPts val="0"/>
              </a:spcAft>
              <a:buSzPts val="1100"/>
              <a:buNone/>
            </a:pPr>
            <a:r>
              <a:rPr lang="es">
                <a:solidFill>
                  <a:schemeClr val="dk1"/>
                </a:solidFill>
              </a:rPr>
              <a:t>$ which flutter</a:t>
            </a:r>
            <a:endParaRPr/>
          </a:p>
        </p:txBody>
      </p:sp>
      <p:sp>
        <p:nvSpPr>
          <p:cNvPr id="497" name="Google Shape;497;g100ebea9ff5_2_7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 name="Shape 502"/>
        <p:cNvGrpSpPr/>
        <p:nvPr/>
      </p:nvGrpSpPr>
      <p:grpSpPr>
        <a:xfrm>
          <a:off x="0" y="0"/>
          <a:ext cx="0" cy="0"/>
          <a:chOff x="0" y="0"/>
          <a:chExt cx="0" cy="0"/>
        </a:xfrm>
      </p:grpSpPr>
      <p:sp>
        <p:nvSpPr>
          <p:cNvPr id="503" name="Google Shape;503;g100ebea9ff5_2_8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1100"/>
              <a:buNone/>
            </a:pPr>
            <a:r>
              <a:rPr lang="es">
                <a:solidFill>
                  <a:schemeClr val="dk1"/>
                </a:solidFill>
              </a:rPr>
              <a:t>$ export PATH="$PATH:[PATH_OF_FLUTTER_GIT_DIRECTORY]/bin"</a:t>
            </a:r>
            <a:endParaRPr>
              <a:solidFill>
                <a:schemeClr val="dk1"/>
              </a:solidFill>
            </a:endParaRPr>
          </a:p>
          <a:p>
            <a:pPr indent="0" lvl="0" marL="0" rtl="0" algn="l">
              <a:spcBef>
                <a:spcPts val="0"/>
              </a:spcBef>
              <a:spcAft>
                <a:spcPts val="0"/>
              </a:spcAft>
              <a:buSzPts val="1100"/>
              <a:buNone/>
            </a:pPr>
            <a:r>
              <a:rPr lang="es">
                <a:solidFill>
                  <a:schemeClr val="dk1"/>
                </a:solidFill>
              </a:rPr>
              <a:t>$ echo $PATH</a:t>
            </a:r>
            <a:endParaRPr>
              <a:solidFill>
                <a:schemeClr val="dk1"/>
              </a:solidFill>
            </a:endParaRPr>
          </a:p>
          <a:p>
            <a:pPr indent="0" lvl="0" marL="0" rtl="0" algn="l">
              <a:spcBef>
                <a:spcPts val="0"/>
              </a:spcBef>
              <a:spcAft>
                <a:spcPts val="0"/>
              </a:spcAft>
              <a:buSzPts val="1100"/>
              <a:buNone/>
            </a:pPr>
            <a:r>
              <a:rPr lang="es">
                <a:solidFill>
                  <a:schemeClr val="dk1"/>
                </a:solidFill>
              </a:rPr>
              <a:t>$ which flutter</a:t>
            </a:r>
            <a:endParaRPr/>
          </a:p>
        </p:txBody>
      </p:sp>
      <p:sp>
        <p:nvSpPr>
          <p:cNvPr id="504" name="Google Shape;504;g100ebea9ff5_2_8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 name="Shape 510"/>
        <p:cNvGrpSpPr/>
        <p:nvPr/>
      </p:nvGrpSpPr>
      <p:grpSpPr>
        <a:xfrm>
          <a:off x="0" y="0"/>
          <a:ext cx="0" cy="0"/>
          <a:chOff x="0" y="0"/>
          <a:chExt cx="0" cy="0"/>
        </a:xfrm>
      </p:grpSpPr>
      <p:sp>
        <p:nvSpPr>
          <p:cNvPr id="511" name="Google Shape;511;g100ebea9ff5_2_9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1100"/>
              <a:buNone/>
            </a:pPr>
            <a:r>
              <a:rPr lang="es">
                <a:solidFill>
                  <a:schemeClr val="dk1"/>
                </a:solidFill>
              </a:rPr>
              <a:t>$ export PATH="$PATH:[PATH_OF_FLUTTER_GIT_DIRECTORY]/bin"</a:t>
            </a:r>
            <a:endParaRPr>
              <a:solidFill>
                <a:schemeClr val="dk1"/>
              </a:solidFill>
            </a:endParaRPr>
          </a:p>
          <a:p>
            <a:pPr indent="0" lvl="0" marL="0" rtl="0" algn="l">
              <a:spcBef>
                <a:spcPts val="0"/>
              </a:spcBef>
              <a:spcAft>
                <a:spcPts val="0"/>
              </a:spcAft>
              <a:buSzPts val="1100"/>
              <a:buNone/>
            </a:pPr>
            <a:r>
              <a:rPr lang="es">
                <a:solidFill>
                  <a:schemeClr val="dk1"/>
                </a:solidFill>
              </a:rPr>
              <a:t>$ echo $PATH</a:t>
            </a:r>
            <a:endParaRPr>
              <a:solidFill>
                <a:schemeClr val="dk1"/>
              </a:solidFill>
            </a:endParaRPr>
          </a:p>
          <a:p>
            <a:pPr indent="0" lvl="0" marL="0" rtl="0" algn="l">
              <a:spcBef>
                <a:spcPts val="0"/>
              </a:spcBef>
              <a:spcAft>
                <a:spcPts val="0"/>
              </a:spcAft>
              <a:buSzPts val="1100"/>
              <a:buNone/>
            </a:pPr>
            <a:r>
              <a:rPr lang="es">
                <a:solidFill>
                  <a:schemeClr val="dk1"/>
                </a:solidFill>
              </a:rPr>
              <a:t>$ which flutter</a:t>
            </a:r>
            <a:endParaRPr/>
          </a:p>
        </p:txBody>
      </p:sp>
      <p:sp>
        <p:nvSpPr>
          <p:cNvPr id="512" name="Google Shape;512;g100ebea9ff5_2_9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 name="Shape 518"/>
        <p:cNvGrpSpPr/>
        <p:nvPr/>
      </p:nvGrpSpPr>
      <p:grpSpPr>
        <a:xfrm>
          <a:off x="0" y="0"/>
          <a:ext cx="0" cy="0"/>
          <a:chOff x="0" y="0"/>
          <a:chExt cx="0" cy="0"/>
        </a:xfrm>
      </p:grpSpPr>
      <p:sp>
        <p:nvSpPr>
          <p:cNvPr id="519" name="Google Shape;519;g100ebea9ff5_2_10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1100"/>
              <a:buNone/>
            </a:pPr>
            <a:r>
              <a:rPr lang="es">
                <a:solidFill>
                  <a:schemeClr val="dk1"/>
                </a:solidFill>
              </a:rPr>
              <a:t>$ export PATH="$PATH:[PATH_OF_FLUTTER_GIT_DIRECTORY]/bin"</a:t>
            </a:r>
            <a:endParaRPr>
              <a:solidFill>
                <a:schemeClr val="dk1"/>
              </a:solidFill>
            </a:endParaRPr>
          </a:p>
          <a:p>
            <a:pPr indent="0" lvl="0" marL="0" rtl="0" algn="l">
              <a:spcBef>
                <a:spcPts val="0"/>
              </a:spcBef>
              <a:spcAft>
                <a:spcPts val="0"/>
              </a:spcAft>
              <a:buSzPts val="1100"/>
              <a:buNone/>
            </a:pPr>
            <a:r>
              <a:rPr lang="es">
                <a:solidFill>
                  <a:schemeClr val="dk1"/>
                </a:solidFill>
              </a:rPr>
              <a:t>$ echo $PATH</a:t>
            </a:r>
            <a:endParaRPr>
              <a:solidFill>
                <a:schemeClr val="dk1"/>
              </a:solidFill>
            </a:endParaRPr>
          </a:p>
          <a:p>
            <a:pPr indent="0" lvl="0" marL="0" rtl="0" algn="l">
              <a:spcBef>
                <a:spcPts val="0"/>
              </a:spcBef>
              <a:spcAft>
                <a:spcPts val="0"/>
              </a:spcAft>
              <a:buSzPts val="1100"/>
              <a:buNone/>
            </a:pPr>
            <a:r>
              <a:rPr lang="es">
                <a:solidFill>
                  <a:schemeClr val="dk1"/>
                </a:solidFill>
              </a:rPr>
              <a:t>$ which flutter</a:t>
            </a:r>
            <a:endParaRPr/>
          </a:p>
        </p:txBody>
      </p:sp>
      <p:sp>
        <p:nvSpPr>
          <p:cNvPr id="520" name="Google Shape;520;g100ebea9ff5_2_10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 name="Shape 526"/>
        <p:cNvGrpSpPr/>
        <p:nvPr/>
      </p:nvGrpSpPr>
      <p:grpSpPr>
        <a:xfrm>
          <a:off x="0" y="0"/>
          <a:ext cx="0" cy="0"/>
          <a:chOff x="0" y="0"/>
          <a:chExt cx="0" cy="0"/>
        </a:xfrm>
      </p:grpSpPr>
      <p:sp>
        <p:nvSpPr>
          <p:cNvPr id="527" name="Google Shape;527;gb85b88c02a_0_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28" name="Google Shape;528;gb85b88c02a_0_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65" name="Google Shape;165;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 name="Shape 534"/>
        <p:cNvGrpSpPr/>
        <p:nvPr/>
      </p:nvGrpSpPr>
      <p:grpSpPr>
        <a:xfrm>
          <a:off x="0" y="0"/>
          <a:ext cx="0" cy="0"/>
          <a:chOff x="0" y="0"/>
          <a:chExt cx="0" cy="0"/>
        </a:xfrm>
      </p:grpSpPr>
      <p:sp>
        <p:nvSpPr>
          <p:cNvPr id="535" name="Google Shape;535;gf649935dd7_0_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36" name="Google Shape;536;gf649935dd7_0_4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 name="Shape 542"/>
        <p:cNvGrpSpPr/>
        <p:nvPr/>
      </p:nvGrpSpPr>
      <p:grpSpPr>
        <a:xfrm>
          <a:off x="0" y="0"/>
          <a:ext cx="0" cy="0"/>
          <a:chOff x="0" y="0"/>
          <a:chExt cx="0" cy="0"/>
        </a:xfrm>
      </p:grpSpPr>
      <p:sp>
        <p:nvSpPr>
          <p:cNvPr id="543" name="Google Shape;543;gf649935dd7_0_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44" name="Google Shape;544;gf649935dd7_0_5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9" name="Shape 549"/>
        <p:cNvGrpSpPr/>
        <p:nvPr/>
      </p:nvGrpSpPr>
      <p:grpSpPr>
        <a:xfrm>
          <a:off x="0" y="0"/>
          <a:ext cx="0" cy="0"/>
          <a:chOff x="0" y="0"/>
          <a:chExt cx="0" cy="0"/>
        </a:xfrm>
      </p:grpSpPr>
      <p:sp>
        <p:nvSpPr>
          <p:cNvPr id="550" name="Google Shape;550;gf649935dd7_0_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51" name="Google Shape;551;gf649935dd7_0_6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5" name="Shape 555"/>
        <p:cNvGrpSpPr/>
        <p:nvPr/>
      </p:nvGrpSpPr>
      <p:grpSpPr>
        <a:xfrm>
          <a:off x="0" y="0"/>
          <a:ext cx="0" cy="0"/>
          <a:chOff x="0" y="0"/>
          <a:chExt cx="0" cy="0"/>
        </a:xfrm>
      </p:grpSpPr>
      <p:sp>
        <p:nvSpPr>
          <p:cNvPr id="556" name="Google Shape;556;gfd42fc7cc2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57" name="Google Shape;557;gfd42fc7cc2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 name="Shape 561"/>
        <p:cNvGrpSpPr/>
        <p:nvPr/>
      </p:nvGrpSpPr>
      <p:grpSpPr>
        <a:xfrm>
          <a:off x="0" y="0"/>
          <a:ext cx="0" cy="0"/>
          <a:chOff x="0" y="0"/>
          <a:chExt cx="0" cy="0"/>
        </a:xfrm>
      </p:grpSpPr>
      <p:sp>
        <p:nvSpPr>
          <p:cNvPr id="562" name="Google Shape;562;gf649935dd7_0_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63" name="Google Shape;563;gf649935dd7_0_7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8" name="Shape 568"/>
        <p:cNvGrpSpPr/>
        <p:nvPr/>
      </p:nvGrpSpPr>
      <p:grpSpPr>
        <a:xfrm>
          <a:off x="0" y="0"/>
          <a:ext cx="0" cy="0"/>
          <a:chOff x="0" y="0"/>
          <a:chExt cx="0" cy="0"/>
        </a:xfrm>
      </p:grpSpPr>
      <p:sp>
        <p:nvSpPr>
          <p:cNvPr id="569" name="Google Shape;569;gf649935dd7_0_8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70" name="Google Shape;570;gf649935dd7_0_8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5" name="Shape 575"/>
        <p:cNvGrpSpPr/>
        <p:nvPr/>
      </p:nvGrpSpPr>
      <p:grpSpPr>
        <a:xfrm>
          <a:off x="0" y="0"/>
          <a:ext cx="0" cy="0"/>
          <a:chOff x="0" y="0"/>
          <a:chExt cx="0" cy="0"/>
        </a:xfrm>
      </p:grpSpPr>
      <p:sp>
        <p:nvSpPr>
          <p:cNvPr id="576" name="Google Shape;576;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77" name="Google Shape;577;p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0" name="Shape 580"/>
        <p:cNvGrpSpPr/>
        <p:nvPr/>
      </p:nvGrpSpPr>
      <p:grpSpPr>
        <a:xfrm>
          <a:off x="0" y="0"/>
          <a:ext cx="0" cy="0"/>
          <a:chOff x="0" y="0"/>
          <a:chExt cx="0" cy="0"/>
        </a:xfrm>
      </p:grpSpPr>
      <p:sp>
        <p:nvSpPr>
          <p:cNvPr id="581" name="Google Shape;581;p26: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82" name="Google Shape;582;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71" name="Google Shape;171;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f649935dd7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7" name="Google Shape;177;gf649935dd7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f649935dd7_0_9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82" name="Google Shape;182;gf649935dd7_0_9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88" name="Google Shape;188;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type="blank">
  <p:cSld name="BLANK">
    <p:spTree>
      <p:nvGrpSpPr>
        <p:cNvPr id="9" name="Shape 9"/>
        <p:cNvGrpSpPr/>
        <p:nvPr/>
      </p:nvGrpSpPr>
      <p:grpSpPr>
        <a:xfrm>
          <a:off x="0" y="0"/>
          <a:ext cx="0" cy="0"/>
          <a:chOff x="0" y="0"/>
          <a:chExt cx="0" cy="0"/>
        </a:xfrm>
      </p:grpSpPr>
      <p:sp>
        <p:nvSpPr>
          <p:cNvPr id="10" name="Google Shape;10;p28"/>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showMasterSp="0">
  <p:cSld name="SECTION_TITLE_AND_DESCRIPTION">
    <p:spTree>
      <p:nvGrpSpPr>
        <p:cNvPr id="103" name="Shape 103"/>
        <p:cNvGrpSpPr/>
        <p:nvPr/>
      </p:nvGrpSpPr>
      <p:grpSpPr>
        <a:xfrm>
          <a:off x="0" y="0"/>
          <a:ext cx="0" cy="0"/>
          <a:chOff x="0" y="0"/>
          <a:chExt cx="0" cy="0"/>
        </a:xfrm>
      </p:grpSpPr>
      <p:sp>
        <p:nvSpPr>
          <p:cNvPr id="104" name="Google Shape;104;p37"/>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 name="Google Shape;105;p37"/>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 name="Google Shape;106;p37"/>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 name="Google Shape;107;p37"/>
          <p:cNvSpPr txBox="1"/>
          <p:nvPr>
            <p:ph type="title"/>
          </p:nvPr>
        </p:nvSpPr>
        <p:spPr>
          <a:xfrm>
            <a:off x="819150" y="845600"/>
            <a:ext cx="6424200" cy="705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108" name="Google Shape;108;p37"/>
          <p:cNvSpPr txBox="1"/>
          <p:nvPr>
            <p:ph idx="1" type="subTitle"/>
          </p:nvPr>
        </p:nvSpPr>
        <p:spPr>
          <a:xfrm>
            <a:off x="819150" y="1550700"/>
            <a:ext cx="5859900" cy="393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1600"/>
              <a:buNone/>
              <a:defRPr sz="1600">
                <a:solidFill>
                  <a:schemeClr val="lt1"/>
                </a:solidFill>
              </a:defRPr>
            </a:lvl1pPr>
            <a:lvl2pPr lvl="1" algn="l">
              <a:lnSpc>
                <a:spcPct val="100000"/>
              </a:lnSpc>
              <a:spcBef>
                <a:spcPts val="0"/>
              </a:spcBef>
              <a:spcAft>
                <a:spcPts val="0"/>
              </a:spcAft>
              <a:buClr>
                <a:schemeClr val="lt1"/>
              </a:buClr>
              <a:buSzPts val="1600"/>
              <a:buNone/>
              <a:defRPr sz="1600">
                <a:solidFill>
                  <a:schemeClr val="lt1"/>
                </a:solidFill>
              </a:defRPr>
            </a:lvl2pPr>
            <a:lvl3pPr lvl="2" algn="l">
              <a:lnSpc>
                <a:spcPct val="100000"/>
              </a:lnSpc>
              <a:spcBef>
                <a:spcPts val="0"/>
              </a:spcBef>
              <a:spcAft>
                <a:spcPts val="0"/>
              </a:spcAft>
              <a:buClr>
                <a:schemeClr val="lt1"/>
              </a:buClr>
              <a:buSzPts val="1600"/>
              <a:buNone/>
              <a:defRPr sz="1600">
                <a:solidFill>
                  <a:schemeClr val="lt1"/>
                </a:solidFill>
              </a:defRPr>
            </a:lvl3pPr>
            <a:lvl4pPr lvl="3" algn="l">
              <a:lnSpc>
                <a:spcPct val="100000"/>
              </a:lnSpc>
              <a:spcBef>
                <a:spcPts val="0"/>
              </a:spcBef>
              <a:spcAft>
                <a:spcPts val="0"/>
              </a:spcAft>
              <a:buClr>
                <a:schemeClr val="lt1"/>
              </a:buClr>
              <a:buSzPts val="1600"/>
              <a:buNone/>
              <a:defRPr sz="1600">
                <a:solidFill>
                  <a:schemeClr val="lt1"/>
                </a:solidFill>
              </a:defRPr>
            </a:lvl4pPr>
            <a:lvl5pPr lvl="4" algn="l">
              <a:lnSpc>
                <a:spcPct val="100000"/>
              </a:lnSpc>
              <a:spcBef>
                <a:spcPts val="0"/>
              </a:spcBef>
              <a:spcAft>
                <a:spcPts val="0"/>
              </a:spcAft>
              <a:buClr>
                <a:schemeClr val="lt1"/>
              </a:buClr>
              <a:buSzPts val="1600"/>
              <a:buNone/>
              <a:defRPr sz="1600">
                <a:solidFill>
                  <a:schemeClr val="lt1"/>
                </a:solidFill>
              </a:defRPr>
            </a:lvl5pPr>
            <a:lvl6pPr lvl="5" algn="l">
              <a:lnSpc>
                <a:spcPct val="100000"/>
              </a:lnSpc>
              <a:spcBef>
                <a:spcPts val="0"/>
              </a:spcBef>
              <a:spcAft>
                <a:spcPts val="0"/>
              </a:spcAft>
              <a:buClr>
                <a:schemeClr val="lt1"/>
              </a:buClr>
              <a:buSzPts val="1600"/>
              <a:buNone/>
              <a:defRPr sz="1600">
                <a:solidFill>
                  <a:schemeClr val="lt1"/>
                </a:solidFill>
              </a:defRPr>
            </a:lvl6pPr>
            <a:lvl7pPr lvl="6" algn="l">
              <a:lnSpc>
                <a:spcPct val="100000"/>
              </a:lnSpc>
              <a:spcBef>
                <a:spcPts val="0"/>
              </a:spcBef>
              <a:spcAft>
                <a:spcPts val="0"/>
              </a:spcAft>
              <a:buClr>
                <a:schemeClr val="lt1"/>
              </a:buClr>
              <a:buSzPts val="1600"/>
              <a:buNone/>
              <a:defRPr sz="1600">
                <a:solidFill>
                  <a:schemeClr val="lt1"/>
                </a:solidFill>
              </a:defRPr>
            </a:lvl7pPr>
            <a:lvl8pPr lvl="7" algn="l">
              <a:lnSpc>
                <a:spcPct val="100000"/>
              </a:lnSpc>
              <a:spcBef>
                <a:spcPts val="0"/>
              </a:spcBef>
              <a:spcAft>
                <a:spcPts val="0"/>
              </a:spcAft>
              <a:buClr>
                <a:schemeClr val="lt1"/>
              </a:buClr>
              <a:buSzPts val="1600"/>
              <a:buNone/>
              <a:defRPr sz="1600">
                <a:solidFill>
                  <a:schemeClr val="lt1"/>
                </a:solidFill>
              </a:defRPr>
            </a:lvl8pPr>
            <a:lvl9pPr lvl="8" algn="l">
              <a:lnSpc>
                <a:spcPct val="100000"/>
              </a:lnSpc>
              <a:spcBef>
                <a:spcPts val="0"/>
              </a:spcBef>
              <a:spcAft>
                <a:spcPts val="0"/>
              </a:spcAft>
              <a:buClr>
                <a:schemeClr val="lt1"/>
              </a:buClr>
              <a:buSzPts val="1600"/>
              <a:buNone/>
              <a:defRPr sz="1600">
                <a:solidFill>
                  <a:schemeClr val="lt1"/>
                </a:solidFill>
              </a:defRPr>
            </a:lvl9pPr>
          </a:lstStyle>
          <a:p/>
        </p:txBody>
      </p:sp>
      <p:sp>
        <p:nvSpPr>
          <p:cNvPr id="109" name="Google Shape;109;p37"/>
          <p:cNvSpPr txBox="1"/>
          <p:nvPr>
            <p:ph idx="2" type="body"/>
          </p:nvPr>
        </p:nvSpPr>
        <p:spPr>
          <a:xfrm>
            <a:off x="819150" y="2467050"/>
            <a:ext cx="5859900" cy="20955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110" name="Google Shape;110;p37"/>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showMasterSp="0">
  <p:cSld name="CAPTION_ONLY">
    <p:spTree>
      <p:nvGrpSpPr>
        <p:cNvPr id="111" name="Shape 111"/>
        <p:cNvGrpSpPr/>
        <p:nvPr/>
      </p:nvGrpSpPr>
      <p:grpSpPr>
        <a:xfrm>
          <a:off x="0" y="0"/>
          <a:ext cx="0" cy="0"/>
          <a:chOff x="0" y="0"/>
          <a:chExt cx="0" cy="0"/>
        </a:xfrm>
      </p:grpSpPr>
      <p:sp>
        <p:nvSpPr>
          <p:cNvPr id="112" name="Google Shape;112;p38"/>
          <p:cNvSpPr/>
          <p:nvPr/>
        </p:nvSpPr>
        <p:spPr>
          <a:xfrm>
            <a:off x="31" y="2824500"/>
            <a:ext cx="7370400" cy="2319000"/>
          </a:xfrm>
          <a:prstGeom prst="rtTriangl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 name="Google Shape;113;p38"/>
          <p:cNvSpPr/>
          <p:nvPr/>
        </p:nvSpPr>
        <p:spPr>
          <a:xfrm flipH="1">
            <a:off x="3582600" y="1550700"/>
            <a:ext cx="5561400" cy="3592800"/>
          </a:xfrm>
          <a:prstGeom prst="rtTriangl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 name="Google Shape;114;p38"/>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 name="Google Shape;115;p38"/>
          <p:cNvSpPr txBox="1"/>
          <p:nvPr>
            <p:ph idx="1" type="body"/>
          </p:nvPr>
        </p:nvSpPr>
        <p:spPr>
          <a:xfrm>
            <a:off x="328025" y="4163500"/>
            <a:ext cx="7415100" cy="6051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0"/>
              </a:spcBef>
              <a:spcAft>
                <a:spcPts val="0"/>
              </a:spcAft>
              <a:buSzPts val="1300"/>
              <a:buNone/>
              <a:defRPr/>
            </a:lvl1pPr>
          </a:lstStyle>
          <a:p/>
        </p:txBody>
      </p:sp>
      <p:sp>
        <p:nvSpPr>
          <p:cNvPr id="116" name="Google Shape;116;p38"/>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showMasterSp="0">
  <p:cSld name="BIG_NUMBER">
    <p:spTree>
      <p:nvGrpSpPr>
        <p:cNvPr id="117" name="Shape 117"/>
        <p:cNvGrpSpPr/>
        <p:nvPr/>
      </p:nvGrpSpPr>
      <p:grpSpPr>
        <a:xfrm>
          <a:off x="0" y="0"/>
          <a:ext cx="0" cy="0"/>
          <a:chOff x="0" y="0"/>
          <a:chExt cx="0" cy="0"/>
        </a:xfrm>
      </p:grpSpPr>
      <p:sp>
        <p:nvSpPr>
          <p:cNvPr id="118" name="Google Shape;118;p39"/>
          <p:cNvSpPr/>
          <p:nvPr/>
        </p:nvSpPr>
        <p:spPr>
          <a:xfrm flipH="1">
            <a:off x="5569200" y="2834075"/>
            <a:ext cx="3574800" cy="2309400"/>
          </a:xfrm>
          <a:prstGeom prst="rtTriangl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19" name="Google Shape;119;p39"/>
          <p:cNvGrpSpPr/>
          <p:nvPr/>
        </p:nvGrpSpPr>
        <p:grpSpPr>
          <a:xfrm>
            <a:off x="5959221" y="4119576"/>
            <a:ext cx="2520950" cy="1024165"/>
            <a:chOff x="6917201" y="0"/>
            <a:chExt cx="2227777" cy="863400"/>
          </a:xfrm>
        </p:grpSpPr>
        <p:sp>
          <p:nvSpPr>
            <p:cNvPr id="120" name="Google Shape;120;p39"/>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 name="Google Shape;121;p39"/>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 name="Google Shape;122;p39"/>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3" name="Google Shape;123;p39"/>
          <p:cNvGrpSpPr/>
          <p:nvPr/>
        </p:nvGrpSpPr>
        <p:grpSpPr>
          <a:xfrm>
            <a:off x="199148" y="2"/>
            <a:ext cx="2795412" cy="1083308"/>
            <a:chOff x="6917201" y="0"/>
            <a:chExt cx="2227777" cy="863400"/>
          </a:xfrm>
        </p:grpSpPr>
        <p:sp>
          <p:nvSpPr>
            <p:cNvPr id="124" name="Google Shape;124;p39"/>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 name="Google Shape;125;p39"/>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 name="Google Shape;126;p39"/>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27" name="Google Shape;127;p39"/>
          <p:cNvSpPr txBox="1"/>
          <p:nvPr>
            <p:ph hasCustomPrompt="1" type="title"/>
          </p:nvPr>
        </p:nvSpPr>
        <p:spPr>
          <a:xfrm>
            <a:off x="1385850" y="1383850"/>
            <a:ext cx="6372300" cy="1379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2"/>
              </a:buClr>
              <a:buSzPts val="8600"/>
              <a:buNone/>
              <a:defRPr sz="8600">
                <a:solidFill>
                  <a:schemeClr val="dk2"/>
                </a:solidFill>
              </a:defRPr>
            </a:lvl1pPr>
            <a:lvl2pPr lvl="1" algn="ctr">
              <a:lnSpc>
                <a:spcPct val="100000"/>
              </a:lnSpc>
              <a:spcBef>
                <a:spcPts val="0"/>
              </a:spcBef>
              <a:spcAft>
                <a:spcPts val="0"/>
              </a:spcAft>
              <a:buClr>
                <a:schemeClr val="dk2"/>
              </a:buClr>
              <a:buSzPts val="8600"/>
              <a:buNone/>
              <a:defRPr sz="8600">
                <a:solidFill>
                  <a:schemeClr val="dk2"/>
                </a:solidFill>
              </a:defRPr>
            </a:lvl2pPr>
            <a:lvl3pPr lvl="2" algn="ctr">
              <a:lnSpc>
                <a:spcPct val="100000"/>
              </a:lnSpc>
              <a:spcBef>
                <a:spcPts val="0"/>
              </a:spcBef>
              <a:spcAft>
                <a:spcPts val="0"/>
              </a:spcAft>
              <a:buClr>
                <a:schemeClr val="dk2"/>
              </a:buClr>
              <a:buSzPts val="8600"/>
              <a:buNone/>
              <a:defRPr sz="8600">
                <a:solidFill>
                  <a:schemeClr val="dk2"/>
                </a:solidFill>
              </a:defRPr>
            </a:lvl3pPr>
            <a:lvl4pPr lvl="3" algn="ctr">
              <a:lnSpc>
                <a:spcPct val="100000"/>
              </a:lnSpc>
              <a:spcBef>
                <a:spcPts val="0"/>
              </a:spcBef>
              <a:spcAft>
                <a:spcPts val="0"/>
              </a:spcAft>
              <a:buClr>
                <a:schemeClr val="dk2"/>
              </a:buClr>
              <a:buSzPts val="8600"/>
              <a:buNone/>
              <a:defRPr sz="8600">
                <a:solidFill>
                  <a:schemeClr val="dk2"/>
                </a:solidFill>
              </a:defRPr>
            </a:lvl4pPr>
            <a:lvl5pPr lvl="4" algn="ctr">
              <a:lnSpc>
                <a:spcPct val="100000"/>
              </a:lnSpc>
              <a:spcBef>
                <a:spcPts val="0"/>
              </a:spcBef>
              <a:spcAft>
                <a:spcPts val="0"/>
              </a:spcAft>
              <a:buClr>
                <a:schemeClr val="dk2"/>
              </a:buClr>
              <a:buSzPts val="8600"/>
              <a:buNone/>
              <a:defRPr sz="8600">
                <a:solidFill>
                  <a:schemeClr val="dk2"/>
                </a:solidFill>
              </a:defRPr>
            </a:lvl5pPr>
            <a:lvl6pPr lvl="5" algn="ctr">
              <a:lnSpc>
                <a:spcPct val="100000"/>
              </a:lnSpc>
              <a:spcBef>
                <a:spcPts val="0"/>
              </a:spcBef>
              <a:spcAft>
                <a:spcPts val="0"/>
              </a:spcAft>
              <a:buClr>
                <a:schemeClr val="dk2"/>
              </a:buClr>
              <a:buSzPts val="8600"/>
              <a:buNone/>
              <a:defRPr sz="8600">
                <a:solidFill>
                  <a:schemeClr val="dk2"/>
                </a:solidFill>
              </a:defRPr>
            </a:lvl6pPr>
            <a:lvl7pPr lvl="6" algn="ctr">
              <a:lnSpc>
                <a:spcPct val="100000"/>
              </a:lnSpc>
              <a:spcBef>
                <a:spcPts val="0"/>
              </a:spcBef>
              <a:spcAft>
                <a:spcPts val="0"/>
              </a:spcAft>
              <a:buClr>
                <a:schemeClr val="dk2"/>
              </a:buClr>
              <a:buSzPts val="8600"/>
              <a:buNone/>
              <a:defRPr sz="8600">
                <a:solidFill>
                  <a:schemeClr val="dk2"/>
                </a:solidFill>
              </a:defRPr>
            </a:lvl7pPr>
            <a:lvl8pPr lvl="7" algn="ctr">
              <a:lnSpc>
                <a:spcPct val="100000"/>
              </a:lnSpc>
              <a:spcBef>
                <a:spcPts val="0"/>
              </a:spcBef>
              <a:spcAft>
                <a:spcPts val="0"/>
              </a:spcAft>
              <a:buClr>
                <a:schemeClr val="dk2"/>
              </a:buClr>
              <a:buSzPts val="8600"/>
              <a:buNone/>
              <a:defRPr sz="8600">
                <a:solidFill>
                  <a:schemeClr val="dk2"/>
                </a:solidFill>
              </a:defRPr>
            </a:lvl8pPr>
            <a:lvl9pPr lvl="8" algn="ctr">
              <a:lnSpc>
                <a:spcPct val="100000"/>
              </a:lnSpc>
              <a:spcBef>
                <a:spcPts val="0"/>
              </a:spcBef>
              <a:spcAft>
                <a:spcPts val="0"/>
              </a:spcAft>
              <a:buClr>
                <a:schemeClr val="dk2"/>
              </a:buClr>
              <a:buSzPts val="8600"/>
              <a:buNone/>
              <a:defRPr sz="8600">
                <a:solidFill>
                  <a:schemeClr val="dk2"/>
                </a:solidFill>
              </a:defRPr>
            </a:lvl9pPr>
          </a:lstStyle>
          <a:p>
            <a:r>
              <a:t>xx%</a:t>
            </a:r>
          </a:p>
        </p:txBody>
      </p:sp>
      <p:sp>
        <p:nvSpPr>
          <p:cNvPr id="128" name="Google Shape;128;p39"/>
          <p:cNvSpPr txBox="1"/>
          <p:nvPr>
            <p:ph idx="1" type="body"/>
          </p:nvPr>
        </p:nvSpPr>
        <p:spPr>
          <a:xfrm>
            <a:off x="1385850" y="2863850"/>
            <a:ext cx="6372300" cy="641100"/>
          </a:xfrm>
          <a:prstGeom prst="rect">
            <a:avLst/>
          </a:prstGeom>
          <a:noFill/>
          <a:ln>
            <a:noFill/>
          </a:ln>
        </p:spPr>
        <p:txBody>
          <a:bodyPr anchorCtr="0" anchor="t" bIns="91425" lIns="91425" spcFirstLastPara="1" rIns="91425" wrap="square" tIns="91425">
            <a:noAutofit/>
          </a:bodyPr>
          <a:lstStyle>
            <a:lvl1pPr indent="-311150" lvl="0" marL="457200" algn="ctr">
              <a:lnSpc>
                <a:spcPct val="115000"/>
              </a:lnSpc>
              <a:spcBef>
                <a:spcPts val="0"/>
              </a:spcBef>
              <a:spcAft>
                <a:spcPts val="0"/>
              </a:spcAft>
              <a:buSzPts val="1300"/>
              <a:buChar char="●"/>
              <a:defRPr/>
            </a:lvl1pPr>
            <a:lvl2pPr indent="-298450" lvl="1" marL="914400" algn="ctr">
              <a:lnSpc>
                <a:spcPct val="115000"/>
              </a:lnSpc>
              <a:spcBef>
                <a:spcPts val="1600"/>
              </a:spcBef>
              <a:spcAft>
                <a:spcPts val="0"/>
              </a:spcAft>
              <a:buSzPts val="1100"/>
              <a:buChar char="○"/>
              <a:defRPr/>
            </a:lvl2pPr>
            <a:lvl3pPr indent="-298450" lvl="2" marL="1371600" algn="ctr">
              <a:lnSpc>
                <a:spcPct val="115000"/>
              </a:lnSpc>
              <a:spcBef>
                <a:spcPts val="1600"/>
              </a:spcBef>
              <a:spcAft>
                <a:spcPts val="0"/>
              </a:spcAft>
              <a:buSzPts val="1100"/>
              <a:buChar char="■"/>
              <a:defRPr/>
            </a:lvl3pPr>
            <a:lvl4pPr indent="-298450" lvl="3" marL="1828800" algn="ctr">
              <a:lnSpc>
                <a:spcPct val="115000"/>
              </a:lnSpc>
              <a:spcBef>
                <a:spcPts val="1600"/>
              </a:spcBef>
              <a:spcAft>
                <a:spcPts val="0"/>
              </a:spcAft>
              <a:buSzPts val="1100"/>
              <a:buChar char="●"/>
              <a:defRPr/>
            </a:lvl4pPr>
            <a:lvl5pPr indent="-298450" lvl="4" marL="2286000" algn="ctr">
              <a:lnSpc>
                <a:spcPct val="115000"/>
              </a:lnSpc>
              <a:spcBef>
                <a:spcPts val="1600"/>
              </a:spcBef>
              <a:spcAft>
                <a:spcPts val="0"/>
              </a:spcAft>
              <a:buSzPts val="1100"/>
              <a:buChar char="○"/>
              <a:defRPr/>
            </a:lvl5pPr>
            <a:lvl6pPr indent="-298450" lvl="5" marL="2743200" algn="ctr">
              <a:lnSpc>
                <a:spcPct val="115000"/>
              </a:lnSpc>
              <a:spcBef>
                <a:spcPts val="1600"/>
              </a:spcBef>
              <a:spcAft>
                <a:spcPts val="0"/>
              </a:spcAft>
              <a:buSzPts val="1100"/>
              <a:buChar char="■"/>
              <a:defRPr/>
            </a:lvl6pPr>
            <a:lvl7pPr indent="-298450" lvl="6" marL="3200400" algn="ctr">
              <a:lnSpc>
                <a:spcPct val="115000"/>
              </a:lnSpc>
              <a:spcBef>
                <a:spcPts val="1600"/>
              </a:spcBef>
              <a:spcAft>
                <a:spcPts val="0"/>
              </a:spcAft>
              <a:buSzPts val="1100"/>
              <a:buChar char="●"/>
              <a:defRPr/>
            </a:lvl7pPr>
            <a:lvl8pPr indent="-298450" lvl="7" marL="3657600" algn="ctr">
              <a:lnSpc>
                <a:spcPct val="115000"/>
              </a:lnSpc>
              <a:spcBef>
                <a:spcPts val="1600"/>
              </a:spcBef>
              <a:spcAft>
                <a:spcPts val="0"/>
              </a:spcAft>
              <a:buSzPts val="1100"/>
              <a:buChar char="○"/>
              <a:defRPr/>
            </a:lvl8pPr>
            <a:lvl9pPr indent="-298450" lvl="8" marL="4114800" algn="ctr">
              <a:lnSpc>
                <a:spcPct val="115000"/>
              </a:lnSpc>
              <a:spcBef>
                <a:spcPts val="1600"/>
              </a:spcBef>
              <a:spcAft>
                <a:spcPts val="1600"/>
              </a:spcAft>
              <a:buSzPts val="1100"/>
              <a:buChar char="■"/>
              <a:defRPr/>
            </a:lvl9pPr>
          </a:lstStyle>
          <a:p/>
        </p:txBody>
      </p:sp>
      <p:sp>
        <p:nvSpPr>
          <p:cNvPr id="129" name="Google Shape;129;p39"/>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1" showMasterSp="0">
  <p:cSld name="SECTION_HEADER_1">
    <p:spTree>
      <p:nvGrpSpPr>
        <p:cNvPr id="130" name="Shape 130"/>
        <p:cNvGrpSpPr/>
        <p:nvPr/>
      </p:nvGrpSpPr>
      <p:grpSpPr>
        <a:xfrm>
          <a:off x="0" y="0"/>
          <a:ext cx="0" cy="0"/>
          <a:chOff x="0" y="0"/>
          <a:chExt cx="0" cy="0"/>
        </a:xfrm>
      </p:grpSpPr>
      <p:pic>
        <p:nvPicPr>
          <p:cNvPr descr="OBJETO DE ESTUDIO DE LA LÓGICA" id="131" name="Google Shape;131;p40"/>
          <p:cNvPicPr preferRelativeResize="0"/>
          <p:nvPr/>
        </p:nvPicPr>
        <p:blipFill rotWithShape="1">
          <a:blip r:embed="rId2">
            <a:alphaModFix/>
          </a:blip>
          <a:srcRect b="0" l="0" r="0" t="0"/>
          <a:stretch/>
        </p:blipFill>
        <p:spPr>
          <a:xfrm>
            <a:off x="0" y="24493"/>
            <a:ext cx="9144000" cy="5143502"/>
          </a:xfrm>
          <a:prstGeom prst="rect">
            <a:avLst/>
          </a:prstGeom>
          <a:noFill/>
          <a:ln>
            <a:noFill/>
          </a:ln>
          <a:effectLst>
            <a:outerShdw blurRad="50800" rotWithShape="0" algn="ctr" dir="5400000" dist="50800">
              <a:srgbClr val="000000">
                <a:alpha val="0"/>
              </a:srgbClr>
            </a:outerShdw>
          </a:effectLst>
        </p:spPr>
      </p:pic>
      <p:sp>
        <p:nvSpPr>
          <p:cNvPr id="132" name="Google Shape;132;p40"/>
          <p:cNvSpPr/>
          <p:nvPr/>
        </p:nvSpPr>
        <p:spPr>
          <a:xfrm>
            <a:off x="2381" y="4800600"/>
            <a:ext cx="9141600" cy="342900"/>
          </a:xfrm>
          <a:prstGeom prst="rect">
            <a:avLst/>
          </a:prstGeom>
          <a:solidFill>
            <a:schemeClr val="accent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 name="Google Shape;133;p40"/>
          <p:cNvSpPr/>
          <p:nvPr/>
        </p:nvSpPr>
        <p:spPr>
          <a:xfrm>
            <a:off x="11" y="4750737"/>
            <a:ext cx="9141600" cy="48000"/>
          </a:xfrm>
          <a:prstGeom prst="rect">
            <a:avLst/>
          </a:prstGeom>
          <a:solidFill>
            <a:schemeClr val="accent1"/>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 name="Google Shape;134;p40"/>
          <p:cNvSpPr txBox="1"/>
          <p:nvPr>
            <p:ph type="title"/>
          </p:nvPr>
        </p:nvSpPr>
        <p:spPr>
          <a:xfrm>
            <a:off x="822960" y="569214"/>
            <a:ext cx="7543800" cy="2674500"/>
          </a:xfrm>
          <a:prstGeom prst="rect">
            <a:avLst/>
          </a:prstGeom>
          <a:noFill/>
          <a:ln>
            <a:noFill/>
          </a:ln>
        </p:spPr>
        <p:txBody>
          <a:bodyPr anchorCtr="0" anchor="b" bIns="34275" lIns="68575" spcFirstLastPara="1" rIns="68575" wrap="square" tIns="34275">
            <a:noAutofit/>
          </a:bodyPr>
          <a:lstStyle>
            <a:lvl1pPr lvl="0" algn="l">
              <a:lnSpc>
                <a:spcPct val="85000"/>
              </a:lnSpc>
              <a:spcBef>
                <a:spcPts val="0"/>
              </a:spcBef>
              <a:spcAft>
                <a:spcPts val="0"/>
              </a:spcAft>
              <a:buClr>
                <a:srgbClr val="262626"/>
              </a:buClr>
              <a:buSzPts val="6000"/>
              <a:buFont typeface="Arial"/>
              <a:buNone/>
              <a:defRPr b="0" sz="6000">
                <a:solidFill>
                  <a:srgbClr val="262626"/>
                </a:solidFill>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35" name="Google Shape;135;p40"/>
          <p:cNvSpPr txBox="1"/>
          <p:nvPr>
            <p:ph idx="1" type="body"/>
          </p:nvPr>
        </p:nvSpPr>
        <p:spPr>
          <a:xfrm>
            <a:off x="822960" y="3339846"/>
            <a:ext cx="7543800" cy="857400"/>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900"/>
              </a:spcBef>
              <a:spcAft>
                <a:spcPts val="0"/>
              </a:spcAft>
              <a:buSzPts val="1800"/>
              <a:buNone/>
              <a:defRPr sz="1800" cap="none">
                <a:solidFill>
                  <a:schemeClr val="dk2"/>
                </a:solidFill>
                <a:latin typeface="Arial"/>
                <a:ea typeface="Arial"/>
                <a:cs typeface="Arial"/>
                <a:sym typeface="Arial"/>
              </a:defRPr>
            </a:lvl1pPr>
            <a:lvl2pPr indent="-228600" lvl="1" marL="914400" algn="l">
              <a:lnSpc>
                <a:spcPct val="90000"/>
              </a:lnSpc>
              <a:spcBef>
                <a:spcPts val="200"/>
              </a:spcBef>
              <a:spcAft>
                <a:spcPts val="0"/>
              </a:spcAft>
              <a:buSzPts val="1400"/>
              <a:buNone/>
              <a:defRPr sz="1400">
                <a:solidFill>
                  <a:srgbClr val="888888"/>
                </a:solidFill>
              </a:defRPr>
            </a:lvl2pPr>
            <a:lvl3pPr indent="-228600" lvl="2" marL="1371600" algn="l">
              <a:lnSpc>
                <a:spcPct val="90000"/>
              </a:lnSpc>
              <a:spcBef>
                <a:spcPts val="300"/>
              </a:spcBef>
              <a:spcAft>
                <a:spcPts val="0"/>
              </a:spcAft>
              <a:buSzPts val="1200"/>
              <a:buNone/>
              <a:defRPr sz="1200">
                <a:solidFill>
                  <a:srgbClr val="888888"/>
                </a:solidFill>
              </a:defRPr>
            </a:lvl3pPr>
            <a:lvl4pPr indent="-228600" lvl="3" marL="1828800" algn="l">
              <a:lnSpc>
                <a:spcPct val="90000"/>
              </a:lnSpc>
              <a:spcBef>
                <a:spcPts val="300"/>
              </a:spcBef>
              <a:spcAft>
                <a:spcPts val="0"/>
              </a:spcAft>
              <a:buSzPts val="1100"/>
              <a:buNone/>
              <a:defRPr sz="1100">
                <a:solidFill>
                  <a:srgbClr val="888888"/>
                </a:solidFill>
              </a:defRPr>
            </a:lvl4pPr>
            <a:lvl5pPr indent="-228600" lvl="4" marL="2286000" algn="l">
              <a:lnSpc>
                <a:spcPct val="90000"/>
              </a:lnSpc>
              <a:spcBef>
                <a:spcPts val="300"/>
              </a:spcBef>
              <a:spcAft>
                <a:spcPts val="0"/>
              </a:spcAft>
              <a:buSzPts val="1100"/>
              <a:buNone/>
              <a:defRPr sz="1100">
                <a:solidFill>
                  <a:srgbClr val="888888"/>
                </a:solidFill>
              </a:defRPr>
            </a:lvl5pPr>
            <a:lvl6pPr indent="-228600" lvl="5" marL="2743200" algn="l">
              <a:lnSpc>
                <a:spcPct val="90000"/>
              </a:lnSpc>
              <a:spcBef>
                <a:spcPts val="300"/>
              </a:spcBef>
              <a:spcAft>
                <a:spcPts val="0"/>
              </a:spcAft>
              <a:buSzPts val="1100"/>
              <a:buNone/>
              <a:defRPr sz="1100">
                <a:solidFill>
                  <a:srgbClr val="888888"/>
                </a:solidFill>
              </a:defRPr>
            </a:lvl6pPr>
            <a:lvl7pPr indent="-228600" lvl="6" marL="3200400" algn="l">
              <a:lnSpc>
                <a:spcPct val="90000"/>
              </a:lnSpc>
              <a:spcBef>
                <a:spcPts val="300"/>
              </a:spcBef>
              <a:spcAft>
                <a:spcPts val="0"/>
              </a:spcAft>
              <a:buSzPts val="1100"/>
              <a:buNone/>
              <a:defRPr sz="1100">
                <a:solidFill>
                  <a:srgbClr val="888888"/>
                </a:solidFill>
              </a:defRPr>
            </a:lvl7pPr>
            <a:lvl8pPr indent="-228600" lvl="7" marL="3657600" algn="l">
              <a:lnSpc>
                <a:spcPct val="90000"/>
              </a:lnSpc>
              <a:spcBef>
                <a:spcPts val="300"/>
              </a:spcBef>
              <a:spcAft>
                <a:spcPts val="0"/>
              </a:spcAft>
              <a:buSzPts val="1100"/>
              <a:buNone/>
              <a:defRPr sz="1100">
                <a:solidFill>
                  <a:srgbClr val="888888"/>
                </a:solidFill>
              </a:defRPr>
            </a:lvl8pPr>
            <a:lvl9pPr indent="-228600" lvl="8" marL="4114800" algn="l">
              <a:lnSpc>
                <a:spcPct val="90000"/>
              </a:lnSpc>
              <a:spcBef>
                <a:spcPts val="300"/>
              </a:spcBef>
              <a:spcAft>
                <a:spcPts val="300"/>
              </a:spcAft>
              <a:buSzPts val="1100"/>
              <a:buNone/>
              <a:defRPr sz="1100">
                <a:solidFill>
                  <a:srgbClr val="888888"/>
                </a:solidFill>
              </a:defRPr>
            </a:lvl9pPr>
          </a:lstStyle>
          <a:p/>
        </p:txBody>
      </p:sp>
      <p:sp>
        <p:nvSpPr>
          <p:cNvPr id="136" name="Google Shape;136;p40"/>
          <p:cNvSpPr txBox="1"/>
          <p:nvPr>
            <p:ph idx="10" type="dt"/>
          </p:nvPr>
        </p:nvSpPr>
        <p:spPr>
          <a:xfrm>
            <a:off x="822960" y="4844839"/>
            <a:ext cx="1854300" cy="273900"/>
          </a:xfrm>
          <a:prstGeom prst="rect">
            <a:avLst/>
          </a:prstGeom>
          <a:noFill/>
          <a:ln>
            <a:noFill/>
          </a:ln>
        </p:spPr>
        <p:txBody>
          <a:bodyPr anchorCtr="0" anchor="ctr" bIns="34275" lIns="68575" spcFirstLastPara="1" rIns="68575" wrap="square" tIns="34275">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37" name="Google Shape;137;p40"/>
          <p:cNvSpPr txBox="1"/>
          <p:nvPr>
            <p:ph idx="11" type="ftr"/>
          </p:nvPr>
        </p:nvSpPr>
        <p:spPr>
          <a:xfrm>
            <a:off x="2764639" y="4844839"/>
            <a:ext cx="3617100" cy="273900"/>
          </a:xfrm>
          <a:prstGeom prst="rect">
            <a:avLst/>
          </a:prstGeom>
          <a:noFill/>
          <a:ln>
            <a:noFill/>
          </a:ln>
        </p:spPr>
        <p:txBody>
          <a:bodyPr anchorCtr="0" anchor="ctr" bIns="34275" lIns="68575" spcFirstLastPara="1" rIns="68575" wrap="square" tIns="34275">
            <a:noAutofit/>
          </a:bodyPr>
          <a:lstStyle>
            <a:lvl1pPr lv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38" name="Google Shape;138;p40"/>
          <p:cNvSpPr txBox="1"/>
          <p:nvPr>
            <p:ph idx="12" type="sldNum"/>
          </p:nvPr>
        </p:nvSpPr>
        <p:spPr>
          <a:xfrm>
            <a:off x="7425343" y="4844839"/>
            <a:ext cx="9840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FFFFFF"/>
              </a:buClr>
              <a:buSzPts val="800"/>
              <a:buFont typeface="Arial"/>
              <a:buNone/>
              <a:defRPr b="0" i="0" sz="800" u="none" cap="none" strike="noStrike">
                <a:solidFill>
                  <a:srgbClr val="FFFFFF"/>
                </a:solidFill>
                <a:latin typeface="Arial"/>
                <a:ea typeface="Arial"/>
                <a:cs typeface="Arial"/>
                <a:sym typeface="Arial"/>
              </a:defRPr>
            </a:lvl1pPr>
            <a:lvl2pPr indent="0" lvl="1" marL="0" marR="0" algn="r">
              <a:lnSpc>
                <a:spcPct val="100000"/>
              </a:lnSpc>
              <a:spcBef>
                <a:spcPts val="0"/>
              </a:spcBef>
              <a:spcAft>
                <a:spcPts val="0"/>
              </a:spcAft>
              <a:buClr>
                <a:srgbClr val="FFFFFF"/>
              </a:buClr>
              <a:buSzPts val="800"/>
              <a:buFont typeface="Arial"/>
              <a:buNone/>
              <a:defRPr b="0" i="0" sz="800" u="none" cap="none" strike="noStrike">
                <a:solidFill>
                  <a:srgbClr val="FFFFFF"/>
                </a:solidFill>
                <a:latin typeface="Arial"/>
                <a:ea typeface="Arial"/>
                <a:cs typeface="Arial"/>
                <a:sym typeface="Arial"/>
              </a:defRPr>
            </a:lvl2pPr>
            <a:lvl3pPr indent="0" lvl="2" marL="0" marR="0" algn="r">
              <a:lnSpc>
                <a:spcPct val="100000"/>
              </a:lnSpc>
              <a:spcBef>
                <a:spcPts val="0"/>
              </a:spcBef>
              <a:spcAft>
                <a:spcPts val="0"/>
              </a:spcAft>
              <a:buClr>
                <a:srgbClr val="FFFFFF"/>
              </a:buClr>
              <a:buSzPts val="800"/>
              <a:buFont typeface="Arial"/>
              <a:buNone/>
              <a:defRPr b="0" i="0" sz="800" u="none" cap="none" strike="noStrike">
                <a:solidFill>
                  <a:srgbClr val="FFFFFF"/>
                </a:solidFill>
                <a:latin typeface="Arial"/>
                <a:ea typeface="Arial"/>
                <a:cs typeface="Arial"/>
                <a:sym typeface="Arial"/>
              </a:defRPr>
            </a:lvl3pPr>
            <a:lvl4pPr indent="0" lvl="3" marL="0" marR="0" algn="r">
              <a:lnSpc>
                <a:spcPct val="100000"/>
              </a:lnSpc>
              <a:spcBef>
                <a:spcPts val="0"/>
              </a:spcBef>
              <a:spcAft>
                <a:spcPts val="0"/>
              </a:spcAft>
              <a:buClr>
                <a:srgbClr val="FFFFFF"/>
              </a:buClr>
              <a:buSzPts val="800"/>
              <a:buFont typeface="Arial"/>
              <a:buNone/>
              <a:defRPr b="0" i="0" sz="800" u="none" cap="none" strike="noStrike">
                <a:solidFill>
                  <a:srgbClr val="FFFFFF"/>
                </a:solidFill>
                <a:latin typeface="Arial"/>
                <a:ea typeface="Arial"/>
                <a:cs typeface="Arial"/>
                <a:sym typeface="Arial"/>
              </a:defRPr>
            </a:lvl4pPr>
            <a:lvl5pPr indent="0" lvl="4" marL="0" marR="0" algn="r">
              <a:lnSpc>
                <a:spcPct val="100000"/>
              </a:lnSpc>
              <a:spcBef>
                <a:spcPts val="0"/>
              </a:spcBef>
              <a:spcAft>
                <a:spcPts val="0"/>
              </a:spcAft>
              <a:buClr>
                <a:srgbClr val="FFFFFF"/>
              </a:buClr>
              <a:buSzPts val="800"/>
              <a:buFont typeface="Arial"/>
              <a:buNone/>
              <a:defRPr b="0" i="0" sz="800" u="none" cap="none" strike="noStrike">
                <a:solidFill>
                  <a:srgbClr val="FFFFFF"/>
                </a:solidFill>
                <a:latin typeface="Arial"/>
                <a:ea typeface="Arial"/>
                <a:cs typeface="Arial"/>
                <a:sym typeface="Arial"/>
              </a:defRPr>
            </a:lvl5pPr>
            <a:lvl6pPr indent="0" lvl="5" marL="0" marR="0" algn="r">
              <a:lnSpc>
                <a:spcPct val="100000"/>
              </a:lnSpc>
              <a:spcBef>
                <a:spcPts val="0"/>
              </a:spcBef>
              <a:spcAft>
                <a:spcPts val="0"/>
              </a:spcAft>
              <a:buClr>
                <a:srgbClr val="FFFFFF"/>
              </a:buClr>
              <a:buSzPts val="800"/>
              <a:buFont typeface="Arial"/>
              <a:buNone/>
              <a:defRPr b="0" i="0" sz="800" u="none" cap="none" strike="noStrike">
                <a:solidFill>
                  <a:srgbClr val="FFFFFF"/>
                </a:solidFill>
                <a:latin typeface="Arial"/>
                <a:ea typeface="Arial"/>
                <a:cs typeface="Arial"/>
                <a:sym typeface="Arial"/>
              </a:defRPr>
            </a:lvl6pPr>
            <a:lvl7pPr indent="0" lvl="6" marL="0" marR="0" algn="r">
              <a:lnSpc>
                <a:spcPct val="100000"/>
              </a:lnSpc>
              <a:spcBef>
                <a:spcPts val="0"/>
              </a:spcBef>
              <a:spcAft>
                <a:spcPts val="0"/>
              </a:spcAft>
              <a:buClr>
                <a:srgbClr val="FFFFFF"/>
              </a:buClr>
              <a:buSzPts val="800"/>
              <a:buFont typeface="Arial"/>
              <a:buNone/>
              <a:defRPr b="0" i="0" sz="800" u="none" cap="none" strike="noStrike">
                <a:solidFill>
                  <a:srgbClr val="FFFFFF"/>
                </a:solidFill>
                <a:latin typeface="Arial"/>
                <a:ea typeface="Arial"/>
                <a:cs typeface="Arial"/>
                <a:sym typeface="Arial"/>
              </a:defRPr>
            </a:lvl7pPr>
            <a:lvl8pPr indent="0" lvl="7" marL="0" marR="0" algn="r">
              <a:lnSpc>
                <a:spcPct val="100000"/>
              </a:lnSpc>
              <a:spcBef>
                <a:spcPts val="0"/>
              </a:spcBef>
              <a:spcAft>
                <a:spcPts val="0"/>
              </a:spcAft>
              <a:buClr>
                <a:srgbClr val="FFFFFF"/>
              </a:buClr>
              <a:buSzPts val="800"/>
              <a:buFont typeface="Arial"/>
              <a:buNone/>
              <a:defRPr b="0" i="0" sz="800" u="none" cap="none" strike="noStrike">
                <a:solidFill>
                  <a:srgbClr val="FFFFFF"/>
                </a:solidFill>
                <a:latin typeface="Arial"/>
                <a:ea typeface="Arial"/>
                <a:cs typeface="Arial"/>
                <a:sym typeface="Arial"/>
              </a:defRPr>
            </a:lvl8pPr>
            <a:lvl9pPr indent="0" lvl="8" marL="0" marR="0" algn="r">
              <a:lnSpc>
                <a:spcPct val="100000"/>
              </a:lnSpc>
              <a:spcBef>
                <a:spcPts val="0"/>
              </a:spcBef>
              <a:spcAft>
                <a:spcPts val="0"/>
              </a:spcAft>
              <a:buClr>
                <a:srgbClr val="FFFFFF"/>
              </a:buClr>
              <a:buSzPts val="800"/>
              <a:buFont typeface="Arial"/>
              <a:buNone/>
              <a:defRPr b="0" i="0" sz="800" u="none" cap="none" strike="noStrike">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cxnSp>
        <p:nvCxnSpPr>
          <p:cNvPr id="139" name="Google Shape;139;p40"/>
          <p:cNvCxnSpPr/>
          <p:nvPr/>
        </p:nvCxnSpPr>
        <p:spPr>
          <a:xfrm>
            <a:off x="905744" y="3257550"/>
            <a:ext cx="7406400" cy="0"/>
          </a:xfrm>
          <a:prstGeom prst="straightConnector1">
            <a:avLst/>
          </a:prstGeom>
          <a:noFill/>
          <a:ln cap="flat" cmpd="sng" w="9525">
            <a:solidFill>
              <a:srgbClr val="7F7F7F"/>
            </a:solidFill>
            <a:prstDash val="solid"/>
            <a:round/>
            <a:headEnd len="sm" w="sm" type="none"/>
            <a:tailEnd len="sm" w="sm" type="none"/>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11" name="Shape 11"/>
        <p:cNvGrpSpPr/>
        <p:nvPr/>
      </p:nvGrpSpPr>
      <p:grpSpPr>
        <a:xfrm>
          <a:off x="0" y="0"/>
          <a:ext cx="0" cy="0"/>
          <a:chOff x="0" y="0"/>
          <a:chExt cx="0" cy="0"/>
        </a:xfrm>
      </p:grpSpPr>
      <p:sp>
        <p:nvSpPr>
          <p:cNvPr id="12" name="Google Shape;12;p29"/>
          <p:cNvSpPr/>
          <p:nvPr/>
        </p:nvSpPr>
        <p:spPr>
          <a:xfrm>
            <a:off x="31" y="2824500"/>
            <a:ext cx="7370400" cy="23190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 name="Google Shape;13;p29"/>
          <p:cNvSpPr/>
          <p:nvPr/>
        </p:nvSpPr>
        <p:spPr>
          <a:xfrm flipH="1">
            <a:off x="3582600" y="1550700"/>
            <a:ext cx="5561400" cy="3592800"/>
          </a:xfrm>
          <a:prstGeom prst="rtTriangl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 name="Google Shape;14;p29"/>
          <p:cNvSpPr/>
          <p:nvPr/>
        </p:nvSpPr>
        <p:spPr>
          <a:xfrm rot="10800000">
            <a:off x="5058905" y="0"/>
            <a:ext cx="4085100" cy="2052600"/>
          </a:xfrm>
          <a:prstGeom prst="rtTriangl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 name="Google Shape;15;p29"/>
          <p:cNvSpPr/>
          <p:nvPr/>
        </p:nvSpPr>
        <p:spPr>
          <a:xfrm>
            <a:off x="20327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6" name="Google Shape;16;p29"/>
          <p:cNvGrpSpPr/>
          <p:nvPr/>
        </p:nvGrpSpPr>
        <p:grpSpPr>
          <a:xfrm>
            <a:off x="255200" y="592"/>
            <a:ext cx="2250363" cy="1044300"/>
            <a:chOff x="255200" y="592"/>
            <a:chExt cx="2250363" cy="1044300"/>
          </a:xfrm>
        </p:grpSpPr>
        <p:sp>
          <p:nvSpPr>
            <p:cNvPr id="17" name="Google Shape;17;p29"/>
            <p:cNvSpPr/>
            <p:nvPr/>
          </p:nvSpPr>
          <p:spPr>
            <a:xfrm>
              <a:off x="764063"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 name="Google Shape;18;p29"/>
            <p:cNvSpPr/>
            <p:nvPr/>
          </p:nvSpPr>
          <p:spPr>
            <a:xfrm>
              <a:off x="509632"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 name="Google Shape;19;p29"/>
            <p:cNvSpPr/>
            <p:nvPr/>
          </p:nvSpPr>
          <p:spPr>
            <a:xfrm>
              <a:off x="255200"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0" name="Google Shape;20;p29"/>
          <p:cNvGrpSpPr/>
          <p:nvPr/>
        </p:nvGrpSpPr>
        <p:grpSpPr>
          <a:xfrm>
            <a:off x="905395" y="592"/>
            <a:ext cx="2250363" cy="1044300"/>
            <a:chOff x="905395" y="592"/>
            <a:chExt cx="2250363" cy="1044300"/>
          </a:xfrm>
        </p:grpSpPr>
        <p:sp>
          <p:nvSpPr>
            <p:cNvPr id="21" name="Google Shape;21;p29"/>
            <p:cNvSpPr/>
            <p:nvPr/>
          </p:nvSpPr>
          <p:spPr>
            <a:xfrm>
              <a:off x="1414258"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 name="Google Shape;22;p29"/>
            <p:cNvSpPr/>
            <p:nvPr/>
          </p:nvSpPr>
          <p:spPr>
            <a:xfrm>
              <a:off x="1159826"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 name="Google Shape;23;p29"/>
            <p:cNvSpPr/>
            <p:nvPr/>
          </p:nvSpPr>
          <p:spPr>
            <a:xfrm>
              <a:off x="905395"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4" name="Google Shape;24;p29"/>
          <p:cNvGrpSpPr/>
          <p:nvPr/>
        </p:nvGrpSpPr>
        <p:grpSpPr>
          <a:xfrm>
            <a:off x="7057468" y="5088"/>
            <a:ext cx="1851282" cy="752108"/>
            <a:chOff x="6917201" y="0"/>
            <a:chExt cx="2227777" cy="863400"/>
          </a:xfrm>
        </p:grpSpPr>
        <p:sp>
          <p:nvSpPr>
            <p:cNvPr id="25" name="Google Shape;25;p29"/>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 name="Google Shape;26;p29"/>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 name="Google Shape;27;p29"/>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8" name="Google Shape;28;p29"/>
          <p:cNvGrpSpPr/>
          <p:nvPr/>
        </p:nvGrpSpPr>
        <p:grpSpPr>
          <a:xfrm>
            <a:off x="6553032" y="4217852"/>
            <a:ext cx="2389068" cy="925737"/>
            <a:chOff x="6917201" y="0"/>
            <a:chExt cx="2227777" cy="863400"/>
          </a:xfrm>
        </p:grpSpPr>
        <p:sp>
          <p:nvSpPr>
            <p:cNvPr id="29" name="Google Shape;29;p29"/>
            <p:cNvSpPr/>
            <p:nvPr/>
          </p:nvSpPr>
          <p:spPr>
            <a:xfrm>
              <a:off x="7641677"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 name="Google Shape;30;p29"/>
            <p:cNvSpPr/>
            <p:nvPr/>
          </p:nvSpPr>
          <p:spPr>
            <a:xfrm>
              <a:off x="7279439"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 name="Google Shape;31;p29"/>
            <p:cNvSpPr/>
            <p:nvPr/>
          </p:nvSpPr>
          <p:spPr>
            <a:xfrm>
              <a:off x="6917201"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2" name="Google Shape;32;p29"/>
          <p:cNvGrpSpPr/>
          <p:nvPr/>
        </p:nvGrpSpPr>
        <p:grpSpPr>
          <a:xfrm>
            <a:off x="199148" y="4055652"/>
            <a:ext cx="2795412" cy="1083308"/>
            <a:chOff x="6917201" y="0"/>
            <a:chExt cx="2227777" cy="863400"/>
          </a:xfrm>
        </p:grpSpPr>
        <p:sp>
          <p:nvSpPr>
            <p:cNvPr id="33" name="Google Shape;33;p29"/>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 name="Google Shape;34;p29"/>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 name="Google Shape;35;p29"/>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6" name="Google Shape;36;p29"/>
          <p:cNvSpPr txBox="1"/>
          <p:nvPr>
            <p:ph type="ctrTitle"/>
          </p:nvPr>
        </p:nvSpPr>
        <p:spPr>
          <a:xfrm>
            <a:off x="1858703" y="1822833"/>
            <a:ext cx="5361300" cy="1448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800"/>
              <a:buNone/>
              <a:defRPr sz="3800"/>
            </a:lvl1pPr>
            <a:lvl2pPr lvl="1" algn="ctr">
              <a:lnSpc>
                <a:spcPct val="100000"/>
              </a:lnSpc>
              <a:spcBef>
                <a:spcPts val="0"/>
              </a:spcBef>
              <a:spcAft>
                <a:spcPts val="0"/>
              </a:spcAft>
              <a:buSzPts val="3800"/>
              <a:buNone/>
              <a:defRPr sz="3800"/>
            </a:lvl2pPr>
            <a:lvl3pPr lvl="2" algn="ctr">
              <a:lnSpc>
                <a:spcPct val="100000"/>
              </a:lnSpc>
              <a:spcBef>
                <a:spcPts val="0"/>
              </a:spcBef>
              <a:spcAft>
                <a:spcPts val="0"/>
              </a:spcAft>
              <a:buSzPts val="3800"/>
              <a:buNone/>
              <a:defRPr sz="3800"/>
            </a:lvl3pPr>
            <a:lvl4pPr lvl="3" algn="ctr">
              <a:lnSpc>
                <a:spcPct val="100000"/>
              </a:lnSpc>
              <a:spcBef>
                <a:spcPts val="0"/>
              </a:spcBef>
              <a:spcAft>
                <a:spcPts val="0"/>
              </a:spcAft>
              <a:buSzPts val="3800"/>
              <a:buNone/>
              <a:defRPr sz="3800"/>
            </a:lvl4pPr>
            <a:lvl5pPr lvl="4" algn="ctr">
              <a:lnSpc>
                <a:spcPct val="100000"/>
              </a:lnSpc>
              <a:spcBef>
                <a:spcPts val="0"/>
              </a:spcBef>
              <a:spcAft>
                <a:spcPts val="0"/>
              </a:spcAft>
              <a:buSzPts val="3800"/>
              <a:buNone/>
              <a:defRPr sz="3800"/>
            </a:lvl5pPr>
            <a:lvl6pPr lvl="5" algn="ctr">
              <a:lnSpc>
                <a:spcPct val="100000"/>
              </a:lnSpc>
              <a:spcBef>
                <a:spcPts val="0"/>
              </a:spcBef>
              <a:spcAft>
                <a:spcPts val="0"/>
              </a:spcAft>
              <a:buSzPts val="3800"/>
              <a:buNone/>
              <a:defRPr sz="3800"/>
            </a:lvl6pPr>
            <a:lvl7pPr lvl="6" algn="ctr">
              <a:lnSpc>
                <a:spcPct val="100000"/>
              </a:lnSpc>
              <a:spcBef>
                <a:spcPts val="0"/>
              </a:spcBef>
              <a:spcAft>
                <a:spcPts val="0"/>
              </a:spcAft>
              <a:buSzPts val="3800"/>
              <a:buNone/>
              <a:defRPr sz="3800"/>
            </a:lvl7pPr>
            <a:lvl8pPr lvl="7" algn="ctr">
              <a:lnSpc>
                <a:spcPct val="100000"/>
              </a:lnSpc>
              <a:spcBef>
                <a:spcPts val="0"/>
              </a:spcBef>
              <a:spcAft>
                <a:spcPts val="0"/>
              </a:spcAft>
              <a:buSzPts val="3800"/>
              <a:buNone/>
              <a:defRPr sz="3800"/>
            </a:lvl8pPr>
            <a:lvl9pPr lvl="8" algn="ctr">
              <a:lnSpc>
                <a:spcPct val="100000"/>
              </a:lnSpc>
              <a:spcBef>
                <a:spcPts val="0"/>
              </a:spcBef>
              <a:spcAft>
                <a:spcPts val="0"/>
              </a:spcAft>
              <a:buSzPts val="3800"/>
              <a:buNone/>
              <a:defRPr sz="3800"/>
            </a:lvl9pPr>
          </a:lstStyle>
          <a:p/>
        </p:txBody>
      </p:sp>
      <p:sp>
        <p:nvSpPr>
          <p:cNvPr id="37" name="Google Shape;37;p29"/>
          <p:cNvSpPr txBox="1"/>
          <p:nvPr>
            <p:ph idx="1" type="subTitle"/>
          </p:nvPr>
        </p:nvSpPr>
        <p:spPr>
          <a:xfrm>
            <a:off x="1858700" y="3413158"/>
            <a:ext cx="5361300" cy="52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600"/>
              <a:buNone/>
              <a:defRPr sz="1600">
                <a:solidFill>
                  <a:schemeClr val="lt1"/>
                </a:solidFill>
              </a:defRPr>
            </a:lvl1pPr>
            <a:lvl2pPr lvl="1" algn="ctr">
              <a:lnSpc>
                <a:spcPct val="100000"/>
              </a:lnSpc>
              <a:spcBef>
                <a:spcPts val="0"/>
              </a:spcBef>
              <a:spcAft>
                <a:spcPts val="0"/>
              </a:spcAft>
              <a:buClr>
                <a:schemeClr val="lt1"/>
              </a:buClr>
              <a:buSzPts val="1600"/>
              <a:buNone/>
              <a:defRPr sz="1600">
                <a:solidFill>
                  <a:schemeClr val="lt1"/>
                </a:solidFill>
              </a:defRPr>
            </a:lvl2pPr>
            <a:lvl3pPr lvl="2" algn="ctr">
              <a:lnSpc>
                <a:spcPct val="100000"/>
              </a:lnSpc>
              <a:spcBef>
                <a:spcPts val="0"/>
              </a:spcBef>
              <a:spcAft>
                <a:spcPts val="0"/>
              </a:spcAft>
              <a:buClr>
                <a:schemeClr val="lt1"/>
              </a:buClr>
              <a:buSzPts val="1600"/>
              <a:buNone/>
              <a:defRPr sz="1600">
                <a:solidFill>
                  <a:schemeClr val="lt1"/>
                </a:solidFill>
              </a:defRPr>
            </a:lvl3pPr>
            <a:lvl4pPr lvl="3" algn="ctr">
              <a:lnSpc>
                <a:spcPct val="100000"/>
              </a:lnSpc>
              <a:spcBef>
                <a:spcPts val="0"/>
              </a:spcBef>
              <a:spcAft>
                <a:spcPts val="0"/>
              </a:spcAft>
              <a:buClr>
                <a:schemeClr val="lt1"/>
              </a:buClr>
              <a:buSzPts val="1600"/>
              <a:buNone/>
              <a:defRPr sz="1600">
                <a:solidFill>
                  <a:schemeClr val="lt1"/>
                </a:solidFill>
              </a:defRPr>
            </a:lvl4pPr>
            <a:lvl5pPr lvl="4" algn="ctr">
              <a:lnSpc>
                <a:spcPct val="100000"/>
              </a:lnSpc>
              <a:spcBef>
                <a:spcPts val="0"/>
              </a:spcBef>
              <a:spcAft>
                <a:spcPts val="0"/>
              </a:spcAft>
              <a:buClr>
                <a:schemeClr val="lt1"/>
              </a:buClr>
              <a:buSzPts val="1600"/>
              <a:buNone/>
              <a:defRPr sz="1600">
                <a:solidFill>
                  <a:schemeClr val="lt1"/>
                </a:solidFill>
              </a:defRPr>
            </a:lvl5pPr>
            <a:lvl6pPr lvl="5" algn="ctr">
              <a:lnSpc>
                <a:spcPct val="100000"/>
              </a:lnSpc>
              <a:spcBef>
                <a:spcPts val="0"/>
              </a:spcBef>
              <a:spcAft>
                <a:spcPts val="0"/>
              </a:spcAft>
              <a:buClr>
                <a:schemeClr val="lt1"/>
              </a:buClr>
              <a:buSzPts val="1600"/>
              <a:buNone/>
              <a:defRPr sz="1600">
                <a:solidFill>
                  <a:schemeClr val="lt1"/>
                </a:solidFill>
              </a:defRPr>
            </a:lvl6pPr>
            <a:lvl7pPr lvl="6" algn="ctr">
              <a:lnSpc>
                <a:spcPct val="100000"/>
              </a:lnSpc>
              <a:spcBef>
                <a:spcPts val="0"/>
              </a:spcBef>
              <a:spcAft>
                <a:spcPts val="0"/>
              </a:spcAft>
              <a:buClr>
                <a:schemeClr val="lt1"/>
              </a:buClr>
              <a:buSzPts val="1600"/>
              <a:buNone/>
              <a:defRPr sz="1600">
                <a:solidFill>
                  <a:schemeClr val="lt1"/>
                </a:solidFill>
              </a:defRPr>
            </a:lvl7pPr>
            <a:lvl8pPr lvl="7" algn="ctr">
              <a:lnSpc>
                <a:spcPct val="100000"/>
              </a:lnSpc>
              <a:spcBef>
                <a:spcPts val="0"/>
              </a:spcBef>
              <a:spcAft>
                <a:spcPts val="0"/>
              </a:spcAft>
              <a:buClr>
                <a:schemeClr val="lt1"/>
              </a:buClr>
              <a:buSzPts val="1600"/>
              <a:buNone/>
              <a:defRPr sz="1600">
                <a:solidFill>
                  <a:schemeClr val="lt1"/>
                </a:solidFill>
              </a:defRPr>
            </a:lvl8pPr>
            <a:lvl9pPr lvl="8" algn="ctr">
              <a:lnSpc>
                <a:spcPct val="100000"/>
              </a:lnSpc>
              <a:spcBef>
                <a:spcPts val="0"/>
              </a:spcBef>
              <a:spcAft>
                <a:spcPts val="0"/>
              </a:spcAft>
              <a:buClr>
                <a:schemeClr val="lt1"/>
              </a:buClr>
              <a:buSzPts val="1600"/>
              <a:buNone/>
              <a:defRPr sz="1600">
                <a:solidFill>
                  <a:schemeClr val="lt1"/>
                </a:solidFill>
              </a:defRPr>
            </a:lvl9pPr>
          </a:lstStyle>
          <a:p/>
        </p:txBody>
      </p:sp>
      <p:sp>
        <p:nvSpPr>
          <p:cNvPr id="38" name="Google Shape;38;p29"/>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showMasterSp="0" type="titleOnly">
  <p:cSld name="TITLE_ONLY">
    <p:spTree>
      <p:nvGrpSpPr>
        <p:cNvPr id="39" name="Shape 39"/>
        <p:cNvGrpSpPr/>
        <p:nvPr/>
      </p:nvGrpSpPr>
      <p:grpSpPr>
        <a:xfrm>
          <a:off x="0" y="0"/>
          <a:ext cx="0" cy="0"/>
          <a:chOff x="0" y="0"/>
          <a:chExt cx="0" cy="0"/>
        </a:xfrm>
      </p:grpSpPr>
      <p:sp>
        <p:nvSpPr>
          <p:cNvPr id="40" name="Google Shape;40;p30"/>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 name="Google Shape;41;p30"/>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 name="Google Shape;42;p30"/>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 name="Google Shape;43;p30"/>
          <p:cNvSpPr txBox="1"/>
          <p:nvPr>
            <p:ph type="title"/>
          </p:nvPr>
        </p:nvSpPr>
        <p:spPr>
          <a:xfrm>
            <a:off x="819150" y="845600"/>
            <a:ext cx="7505700" cy="954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44" name="Google Shape;44;p30"/>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spTree>
      <p:nvGrpSpPr>
        <p:cNvPr id="45" name="Shape 45"/>
        <p:cNvGrpSpPr/>
        <p:nvPr/>
      </p:nvGrpSpPr>
      <p:grpSpPr>
        <a:xfrm>
          <a:off x="0" y="0"/>
          <a:ext cx="0" cy="0"/>
          <a:chOff x="0" y="0"/>
          <a:chExt cx="0" cy="0"/>
        </a:xfrm>
      </p:grpSpPr>
      <p:sp>
        <p:nvSpPr>
          <p:cNvPr id="46" name="Google Shape;46;p33"/>
          <p:cNvSpPr/>
          <p:nvPr/>
        </p:nvSpPr>
        <p:spPr>
          <a:xfrm flipH="1">
            <a:off x="4757100" y="2309400"/>
            <a:ext cx="4386900" cy="2834100"/>
          </a:xfrm>
          <a:prstGeom prst="rtTriangl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7" name="Google Shape;47;p33"/>
          <p:cNvGrpSpPr/>
          <p:nvPr/>
        </p:nvGrpSpPr>
        <p:grpSpPr>
          <a:xfrm>
            <a:off x="5594190" y="3961115"/>
            <a:ext cx="2910144" cy="1182340"/>
            <a:chOff x="6917201" y="0"/>
            <a:chExt cx="2227777" cy="863400"/>
          </a:xfrm>
        </p:grpSpPr>
        <p:sp>
          <p:nvSpPr>
            <p:cNvPr id="48" name="Google Shape;48;p33"/>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 name="Google Shape;49;p33"/>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 name="Google Shape;50;p33"/>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1" name="Google Shape;51;p33"/>
          <p:cNvGrpSpPr/>
          <p:nvPr/>
        </p:nvGrpSpPr>
        <p:grpSpPr>
          <a:xfrm>
            <a:off x="199148" y="2"/>
            <a:ext cx="2795412" cy="1083308"/>
            <a:chOff x="6917201" y="0"/>
            <a:chExt cx="2227777" cy="863400"/>
          </a:xfrm>
        </p:grpSpPr>
        <p:sp>
          <p:nvSpPr>
            <p:cNvPr id="52" name="Google Shape;52;p33"/>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 name="Google Shape;53;p33"/>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 name="Google Shape;54;p33"/>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5" name="Google Shape;55;p33"/>
          <p:cNvSpPr txBox="1"/>
          <p:nvPr>
            <p:ph type="title"/>
          </p:nvPr>
        </p:nvSpPr>
        <p:spPr>
          <a:xfrm>
            <a:off x="1888684" y="1746100"/>
            <a:ext cx="5377500" cy="1646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2"/>
              </a:buClr>
              <a:buSzPts val="3200"/>
              <a:buNone/>
              <a:defRPr sz="3200">
                <a:solidFill>
                  <a:schemeClr val="dk2"/>
                </a:solidFill>
              </a:defRPr>
            </a:lvl1pPr>
            <a:lvl2pPr lvl="1" algn="ctr">
              <a:lnSpc>
                <a:spcPct val="100000"/>
              </a:lnSpc>
              <a:spcBef>
                <a:spcPts val="0"/>
              </a:spcBef>
              <a:spcAft>
                <a:spcPts val="0"/>
              </a:spcAft>
              <a:buClr>
                <a:schemeClr val="dk2"/>
              </a:buClr>
              <a:buSzPts val="3200"/>
              <a:buNone/>
              <a:defRPr sz="3200">
                <a:solidFill>
                  <a:schemeClr val="dk2"/>
                </a:solidFill>
              </a:defRPr>
            </a:lvl2pPr>
            <a:lvl3pPr lvl="2" algn="ctr">
              <a:lnSpc>
                <a:spcPct val="100000"/>
              </a:lnSpc>
              <a:spcBef>
                <a:spcPts val="0"/>
              </a:spcBef>
              <a:spcAft>
                <a:spcPts val="0"/>
              </a:spcAft>
              <a:buClr>
                <a:schemeClr val="dk2"/>
              </a:buClr>
              <a:buSzPts val="3200"/>
              <a:buNone/>
              <a:defRPr sz="3200">
                <a:solidFill>
                  <a:schemeClr val="dk2"/>
                </a:solidFill>
              </a:defRPr>
            </a:lvl3pPr>
            <a:lvl4pPr lvl="3" algn="ctr">
              <a:lnSpc>
                <a:spcPct val="100000"/>
              </a:lnSpc>
              <a:spcBef>
                <a:spcPts val="0"/>
              </a:spcBef>
              <a:spcAft>
                <a:spcPts val="0"/>
              </a:spcAft>
              <a:buClr>
                <a:schemeClr val="dk2"/>
              </a:buClr>
              <a:buSzPts val="3200"/>
              <a:buNone/>
              <a:defRPr sz="3200">
                <a:solidFill>
                  <a:schemeClr val="dk2"/>
                </a:solidFill>
              </a:defRPr>
            </a:lvl4pPr>
            <a:lvl5pPr lvl="4" algn="ctr">
              <a:lnSpc>
                <a:spcPct val="100000"/>
              </a:lnSpc>
              <a:spcBef>
                <a:spcPts val="0"/>
              </a:spcBef>
              <a:spcAft>
                <a:spcPts val="0"/>
              </a:spcAft>
              <a:buClr>
                <a:schemeClr val="dk2"/>
              </a:buClr>
              <a:buSzPts val="3200"/>
              <a:buNone/>
              <a:defRPr sz="3200">
                <a:solidFill>
                  <a:schemeClr val="dk2"/>
                </a:solidFill>
              </a:defRPr>
            </a:lvl5pPr>
            <a:lvl6pPr lvl="5" algn="ctr">
              <a:lnSpc>
                <a:spcPct val="100000"/>
              </a:lnSpc>
              <a:spcBef>
                <a:spcPts val="0"/>
              </a:spcBef>
              <a:spcAft>
                <a:spcPts val="0"/>
              </a:spcAft>
              <a:buClr>
                <a:schemeClr val="dk2"/>
              </a:buClr>
              <a:buSzPts val="3200"/>
              <a:buNone/>
              <a:defRPr sz="3200">
                <a:solidFill>
                  <a:schemeClr val="dk2"/>
                </a:solidFill>
              </a:defRPr>
            </a:lvl6pPr>
            <a:lvl7pPr lvl="6" algn="ctr">
              <a:lnSpc>
                <a:spcPct val="100000"/>
              </a:lnSpc>
              <a:spcBef>
                <a:spcPts val="0"/>
              </a:spcBef>
              <a:spcAft>
                <a:spcPts val="0"/>
              </a:spcAft>
              <a:buClr>
                <a:schemeClr val="dk2"/>
              </a:buClr>
              <a:buSzPts val="3200"/>
              <a:buNone/>
              <a:defRPr sz="3200">
                <a:solidFill>
                  <a:schemeClr val="dk2"/>
                </a:solidFill>
              </a:defRPr>
            </a:lvl7pPr>
            <a:lvl8pPr lvl="7" algn="ctr">
              <a:lnSpc>
                <a:spcPct val="100000"/>
              </a:lnSpc>
              <a:spcBef>
                <a:spcPts val="0"/>
              </a:spcBef>
              <a:spcAft>
                <a:spcPts val="0"/>
              </a:spcAft>
              <a:buClr>
                <a:schemeClr val="dk2"/>
              </a:buClr>
              <a:buSzPts val="3200"/>
              <a:buNone/>
              <a:defRPr sz="3200">
                <a:solidFill>
                  <a:schemeClr val="dk2"/>
                </a:solidFill>
              </a:defRPr>
            </a:lvl8pPr>
            <a:lvl9pPr lvl="8" algn="ctr">
              <a:lnSpc>
                <a:spcPct val="100000"/>
              </a:lnSpc>
              <a:spcBef>
                <a:spcPts val="0"/>
              </a:spcBef>
              <a:spcAft>
                <a:spcPts val="0"/>
              </a:spcAft>
              <a:buClr>
                <a:schemeClr val="dk2"/>
              </a:buClr>
              <a:buSzPts val="3200"/>
              <a:buNone/>
              <a:defRPr sz="3200">
                <a:solidFill>
                  <a:schemeClr val="dk2"/>
                </a:solidFill>
              </a:defRPr>
            </a:lvl9pPr>
          </a:lstStyle>
          <a:p/>
        </p:txBody>
      </p:sp>
      <p:sp>
        <p:nvSpPr>
          <p:cNvPr id="56" name="Google Shape;56;p33"/>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showMasterSp="0" type="obj">
  <p:cSld name="OBJECT">
    <p:spTree>
      <p:nvGrpSpPr>
        <p:cNvPr id="57" name="Shape 57"/>
        <p:cNvGrpSpPr/>
        <p:nvPr/>
      </p:nvGrpSpPr>
      <p:grpSpPr>
        <a:xfrm>
          <a:off x="0" y="0"/>
          <a:ext cx="0" cy="0"/>
          <a:chOff x="0" y="0"/>
          <a:chExt cx="0" cy="0"/>
        </a:xfrm>
      </p:grpSpPr>
      <p:sp>
        <p:nvSpPr>
          <p:cNvPr id="58" name="Google Shape;58;p31"/>
          <p:cNvSpPr txBox="1"/>
          <p:nvPr>
            <p:ph type="title"/>
          </p:nvPr>
        </p:nvSpPr>
        <p:spPr>
          <a:xfrm>
            <a:off x="822960" y="214952"/>
            <a:ext cx="7543800" cy="1088100"/>
          </a:xfrm>
          <a:prstGeom prst="rect">
            <a:avLst/>
          </a:prstGeom>
          <a:noFill/>
          <a:ln>
            <a:noFill/>
          </a:ln>
        </p:spPr>
        <p:txBody>
          <a:bodyPr anchorCtr="0" anchor="b" bIns="34275" lIns="68575" spcFirstLastPara="1" rIns="68575" wrap="square" tIns="34275">
            <a:noAutofit/>
          </a:bodyPr>
          <a:lstStyle>
            <a:lvl1pPr lvl="0" algn="l">
              <a:lnSpc>
                <a:spcPct val="85000"/>
              </a:lnSpc>
              <a:spcBef>
                <a:spcPts val="0"/>
              </a:spcBef>
              <a:spcAft>
                <a:spcPts val="0"/>
              </a:spcAft>
              <a:buClr>
                <a:srgbClr val="3F3F3F"/>
              </a:buClr>
              <a:buSzPts val="3600"/>
              <a:buFont typeface="Arial"/>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59" name="Google Shape;59;p31"/>
          <p:cNvSpPr txBox="1"/>
          <p:nvPr>
            <p:ph idx="1" type="body"/>
          </p:nvPr>
        </p:nvSpPr>
        <p:spPr>
          <a:xfrm>
            <a:off x="822960" y="1384300"/>
            <a:ext cx="7543800" cy="3017400"/>
          </a:xfrm>
          <a:prstGeom prst="rect">
            <a:avLst/>
          </a:prstGeom>
          <a:noFill/>
          <a:ln>
            <a:noFill/>
          </a:ln>
        </p:spPr>
        <p:txBody>
          <a:bodyPr anchorCtr="0" anchor="t" bIns="34275" lIns="0" spcFirstLastPara="1" rIns="0" wrap="square" tIns="34275">
            <a:noAutofit/>
          </a:bodyPr>
          <a:lstStyle>
            <a:lvl1pPr indent="-317500" lvl="0" marL="457200" algn="l">
              <a:lnSpc>
                <a:spcPct val="90000"/>
              </a:lnSpc>
              <a:spcBef>
                <a:spcPts val="900"/>
              </a:spcBef>
              <a:spcAft>
                <a:spcPts val="0"/>
              </a:spcAft>
              <a:buSzPts val="1400"/>
              <a:buChar char="●"/>
              <a:defRPr/>
            </a:lvl1pPr>
            <a:lvl2pPr indent="-317500" lvl="1" marL="914400" algn="l">
              <a:lnSpc>
                <a:spcPct val="90000"/>
              </a:lnSpc>
              <a:spcBef>
                <a:spcPts val="200"/>
              </a:spcBef>
              <a:spcAft>
                <a:spcPts val="0"/>
              </a:spcAft>
              <a:buSzPts val="1400"/>
              <a:buChar char="○"/>
              <a:defRPr/>
            </a:lvl2pPr>
            <a:lvl3pPr indent="-317500" lvl="2" marL="1371600" algn="l">
              <a:lnSpc>
                <a:spcPct val="90000"/>
              </a:lnSpc>
              <a:spcBef>
                <a:spcPts val="300"/>
              </a:spcBef>
              <a:spcAft>
                <a:spcPts val="0"/>
              </a:spcAft>
              <a:buSzPts val="1400"/>
              <a:buChar char="■"/>
              <a:defRPr/>
            </a:lvl3pPr>
            <a:lvl4pPr indent="-317500" lvl="3" marL="1828800" algn="l">
              <a:lnSpc>
                <a:spcPct val="90000"/>
              </a:lnSpc>
              <a:spcBef>
                <a:spcPts val="300"/>
              </a:spcBef>
              <a:spcAft>
                <a:spcPts val="0"/>
              </a:spcAft>
              <a:buSzPts val="1400"/>
              <a:buChar char="●"/>
              <a:defRPr/>
            </a:lvl4pPr>
            <a:lvl5pPr indent="-317500" lvl="4" marL="2286000" algn="l">
              <a:lnSpc>
                <a:spcPct val="90000"/>
              </a:lnSpc>
              <a:spcBef>
                <a:spcPts val="300"/>
              </a:spcBef>
              <a:spcAft>
                <a:spcPts val="0"/>
              </a:spcAft>
              <a:buSzPts val="1400"/>
              <a:buChar char="○"/>
              <a:defRPr/>
            </a:lvl5pPr>
            <a:lvl6pPr indent="-317500" lvl="5" marL="2743200" algn="l">
              <a:lnSpc>
                <a:spcPct val="90000"/>
              </a:lnSpc>
              <a:spcBef>
                <a:spcPts val="300"/>
              </a:spcBef>
              <a:spcAft>
                <a:spcPts val="0"/>
              </a:spcAft>
              <a:buSzPts val="1400"/>
              <a:buChar char="■"/>
              <a:defRPr/>
            </a:lvl6pPr>
            <a:lvl7pPr indent="-317500" lvl="6" marL="3200400" algn="l">
              <a:lnSpc>
                <a:spcPct val="90000"/>
              </a:lnSpc>
              <a:spcBef>
                <a:spcPts val="300"/>
              </a:spcBef>
              <a:spcAft>
                <a:spcPts val="0"/>
              </a:spcAft>
              <a:buSzPts val="1400"/>
              <a:buChar char="●"/>
              <a:defRPr/>
            </a:lvl7pPr>
            <a:lvl8pPr indent="-317500" lvl="7" marL="3657600" algn="l">
              <a:lnSpc>
                <a:spcPct val="90000"/>
              </a:lnSpc>
              <a:spcBef>
                <a:spcPts val="300"/>
              </a:spcBef>
              <a:spcAft>
                <a:spcPts val="0"/>
              </a:spcAft>
              <a:buSzPts val="1400"/>
              <a:buChar char="○"/>
              <a:defRPr/>
            </a:lvl8pPr>
            <a:lvl9pPr indent="-317500" lvl="8" marL="4114800" algn="l">
              <a:lnSpc>
                <a:spcPct val="90000"/>
              </a:lnSpc>
              <a:spcBef>
                <a:spcPts val="300"/>
              </a:spcBef>
              <a:spcAft>
                <a:spcPts val="300"/>
              </a:spcAft>
              <a:buSzPts val="1400"/>
              <a:buChar char="■"/>
              <a:defRPr/>
            </a:lvl9pPr>
          </a:lstStyle>
          <a:p/>
        </p:txBody>
      </p:sp>
      <p:sp>
        <p:nvSpPr>
          <p:cNvPr id="60" name="Google Shape;60;p31"/>
          <p:cNvSpPr txBox="1"/>
          <p:nvPr>
            <p:ph idx="10" type="dt"/>
          </p:nvPr>
        </p:nvSpPr>
        <p:spPr>
          <a:xfrm>
            <a:off x="822960" y="4844839"/>
            <a:ext cx="1854300" cy="273900"/>
          </a:xfrm>
          <a:prstGeom prst="rect">
            <a:avLst/>
          </a:prstGeom>
          <a:noFill/>
          <a:ln>
            <a:noFill/>
          </a:ln>
        </p:spPr>
        <p:txBody>
          <a:bodyPr anchorCtr="0" anchor="ctr" bIns="34275" lIns="68575" spcFirstLastPara="1" rIns="68575" wrap="square" tIns="34275">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1" name="Google Shape;61;p31"/>
          <p:cNvSpPr txBox="1"/>
          <p:nvPr>
            <p:ph idx="11" type="ftr"/>
          </p:nvPr>
        </p:nvSpPr>
        <p:spPr>
          <a:xfrm>
            <a:off x="2764639" y="4844839"/>
            <a:ext cx="3617100" cy="273900"/>
          </a:xfrm>
          <a:prstGeom prst="rect">
            <a:avLst/>
          </a:prstGeom>
          <a:noFill/>
          <a:ln>
            <a:noFill/>
          </a:ln>
        </p:spPr>
        <p:txBody>
          <a:bodyPr anchorCtr="0" anchor="ctr" bIns="34275" lIns="68575" spcFirstLastPara="1" rIns="68575" wrap="square" tIns="34275">
            <a:noAutofit/>
          </a:bodyPr>
          <a:lstStyle>
            <a:lvl1pPr lv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2" name="Google Shape;62;p31"/>
          <p:cNvSpPr txBox="1"/>
          <p:nvPr>
            <p:ph idx="12" type="sldNum"/>
          </p:nvPr>
        </p:nvSpPr>
        <p:spPr>
          <a:xfrm>
            <a:off x="7425343" y="4844839"/>
            <a:ext cx="9840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FFFFFF"/>
              </a:buClr>
              <a:buSzPts val="800"/>
              <a:buFont typeface="Arial"/>
              <a:buNone/>
              <a:defRPr b="0" i="0" sz="800" u="none" cap="none" strike="noStrike">
                <a:solidFill>
                  <a:srgbClr val="FFFFFF"/>
                </a:solidFill>
                <a:latin typeface="Arial"/>
                <a:ea typeface="Arial"/>
                <a:cs typeface="Arial"/>
                <a:sym typeface="Arial"/>
              </a:defRPr>
            </a:lvl1pPr>
            <a:lvl2pPr indent="0" lvl="1" marL="0" marR="0" algn="r">
              <a:lnSpc>
                <a:spcPct val="100000"/>
              </a:lnSpc>
              <a:spcBef>
                <a:spcPts val="0"/>
              </a:spcBef>
              <a:spcAft>
                <a:spcPts val="0"/>
              </a:spcAft>
              <a:buClr>
                <a:srgbClr val="FFFFFF"/>
              </a:buClr>
              <a:buSzPts val="800"/>
              <a:buFont typeface="Arial"/>
              <a:buNone/>
              <a:defRPr b="0" i="0" sz="800" u="none" cap="none" strike="noStrike">
                <a:solidFill>
                  <a:srgbClr val="FFFFFF"/>
                </a:solidFill>
                <a:latin typeface="Arial"/>
                <a:ea typeface="Arial"/>
                <a:cs typeface="Arial"/>
                <a:sym typeface="Arial"/>
              </a:defRPr>
            </a:lvl2pPr>
            <a:lvl3pPr indent="0" lvl="2" marL="0" marR="0" algn="r">
              <a:lnSpc>
                <a:spcPct val="100000"/>
              </a:lnSpc>
              <a:spcBef>
                <a:spcPts val="0"/>
              </a:spcBef>
              <a:spcAft>
                <a:spcPts val="0"/>
              </a:spcAft>
              <a:buClr>
                <a:srgbClr val="FFFFFF"/>
              </a:buClr>
              <a:buSzPts val="800"/>
              <a:buFont typeface="Arial"/>
              <a:buNone/>
              <a:defRPr b="0" i="0" sz="800" u="none" cap="none" strike="noStrike">
                <a:solidFill>
                  <a:srgbClr val="FFFFFF"/>
                </a:solidFill>
                <a:latin typeface="Arial"/>
                <a:ea typeface="Arial"/>
                <a:cs typeface="Arial"/>
                <a:sym typeface="Arial"/>
              </a:defRPr>
            </a:lvl3pPr>
            <a:lvl4pPr indent="0" lvl="3" marL="0" marR="0" algn="r">
              <a:lnSpc>
                <a:spcPct val="100000"/>
              </a:lnSpc>
              <a:spcBef>
                <a:spcPts val="0"/>
              </a:spcBef>
              <a:spcAft>
                <a:spcPts val="0"/>
              </a:spcAft>
              <a:buClr>
                <a:srgbClr val="FFFFFF"/>
              </a:buClr>
              <a:buSzPts val="800"/>
              <a:buFont typeface="Arial"/>
              <a:buNone/>
              <a:defRPr b="0" i="0" sz="800" u="none" cap="none" strike="noStrike">
                <a:solidFill>
                  <a:srgbClr val="FFFFFF"/>
                </a:solidFill>
                <a:latin typeface="Arial"/>
                <a:ea typeface="Arial"/>
                <a:cs typeface="Arial"/>
                <a:sym typeface="Arial"/>
              </a:defRPr>
            </a:lvl4pPr>
            <a:lvl5pPr indent="0" lvl="4" marL="0" marR="0" algn="r">
              <a:lnSpc>
                <a:spcPct val="100000"/>
              </a:lnSpc>
              <a:spcBef>
                <a:spcPts val="0"/>
              </a:spcBef>
              <a:spcAft>
                <a:spcPts val="0"/>
              </a:spcAft>
              <a:buClr>
                <a:srgbClr val="FFFFFF"/>
              </a:buClr>
              <a:buSzPts val="800"/>
              <a:buFont typeface="Arial"/>
              <a:buNone/>
              <a:defRPr b="0" i="0" sz="800" u="none" cap="none" strike="noStrike">
                <a:solidFill>
                  <a:srgbClr val="FFFFFF"/>
                </a:solidFill>
                <a:latin typeface="Arial"/>
                <a:ea typeface="Arial"/>
                <a:cs typeface="Arial"/>
                <a:sym typeface="Arial"/>
              </a:defRPr>
            </a:lvl5pPr>
            <a:lvl6pPr indent="0" lvl="5" marL="0" marR="0" algn="r">
              <a:lnSpc>
                <a:spcPct val="100000"/>
              </a:lnSpc>
              <a:spcBef>
                <a:spcPts val="0"/>
              </a:spcBef>
              <a:spcAft>
                <a:spcPts val="0"/>
              </a:spcAft>
              <a:buClr>
                <a:srgbClr val="FFFFFF"/>
              </a:buClr>
              <a:buSzPts val="800"/>
              <a:buFont typeface="Arial"/>
              <a:buNone/>
              <a:defRPr b="0" i="0" sz="800" u="none" cap="none" strike="noStrike">
                <a:solidFill>
                  <a:srgbClr val="FFFFFF"/>
                </a:solidFill>
                <a:latin typeface="Arial"/>
                <a:ea typeface="Arial"/>
                <a:cs typeface="Arial"/>
                <a:sym typeface="Arial"/>
              </a:defRPr>
            </a:lvl6pPr>
            <a:lvl7pPr indent="0" lvl="6" marL="0" marR="0" algn="r">
              <a:lnSpc>
                <a:spcPct val="100000"/>
              </a:lnSpc>
              <a:spcBef>
                <a:spcPts val="0"/>
              </a:spcBef>
              <a:spcAft>
                <a:spcPts val="0"/>
              </a:spcAft>
              <a:buClr>
                <a:srgbClr val="FFFFFF"/>
              </a:buClr>
              <a:buSzPts val="800"/>
              <a:buFont typeface="Arial"/>
              <a:buNone/>
              <a:defRPr b="0" i="0" sz="800" u="none" cap="none" strike="noStrike">
                <a:solidFill>
                  <a:srgbClr val="FFFFFF"/>
                </a:solidFill>
                <a:latin typeface="Arial"/>
                <a:ea typeface="Arial"/>
                <a:cs typeface="Arial"/>
                <a:sym typeface="Arial"/>
              </a:defRPr>
            </a:lvl7pPr>
            <a:lvl8pPr indent="0" lvl="7" marL="0" marR="0" algn="r">
              <a:lnSpc>
                <a:spcPct val="100000"/>
              </a:lnSpc>
              <a:spcBef>
                <a:spcPts val="0"/>
              </a:spcBef>
              <a:spcAft>
                <a:spcPts val="0"/>
              </a:spcAft>
              <a:buClr>
                <a:srgbClr val="FFFFFF"/>
              </a:buClr>
              <a:buSzPts val="800"/>
              <a:buFont typeface="Arial"/>
              <a:buNone/>
              <a:defRPr b="0" i="0" sz="800" u="none" cap="none" strike="noStrike">
                <a:solidFill>
                  <a:srgbClr val="FFFFFF"/>
                </a:solidFill>
                <a:latin typeface="Arial"/>
                <a:ea typeface="Arial"/>
                <a:cs typeface="Arial"/>
                <a:sym typeface="Arial"/>
              </a:defRPr>
            </a:lvl8pPr>
            <a:lvl9pPr indent="0" lvl="8" marL="0" marR="0" algn="r">
              <a:lnSpc>
                <a:spcPct val="100000"/>
              </a:lnSpc>
              <a:spcBef>
                <a:spcPts val="0"/>
              </a:spcBef>
              <a:spcAft>
                <a:spcPts val="0"/>
              </a:spcAft>
              <a:buClr>
                <a:srgbClr val="FFFFFF"/>
              </a:buClr>
              <a:buSzPts val="800"/>
              <a:buFont typeface="Arial"/>
              <a:buNone/>
              <a:defRPr b="0" i="0" sz="800" u="none" cap="none" strike="noStrike">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showMasterSp="0">
  <p:cSld name="MAIN_POINT">
    <p:spTree>
      <p:nvGrpSpPr>
        <p:cNvPr id="63" name="Shape 63"/>
        <p:cNvGrpSpPr/>
        <p:nvPr/>
      </p:nvGrpSpPr>
      <p:grpSpPr>
        <a:xfrm>
          <a:off x="0" y="0"/>
          <a:ext cx="0" cy="0"/>
          <a:chOff x="0" y="0"/>
          <a:chExt cx="0" cy="0"/>
        </a:xfrm>
      </p:grpSpPr>
      <p:sp>
        <p:nvSpPr>
          <p:cNvPr id="64" name="Google Shape;64;p32"/>
          <p:cNvSpPr/>
          <p:nvPr/>
        </p:nvSpPr>
        <p:spPr>
          <a:xfrm>
            <a:off x="0" y="2823144"/>
            <a:ext cx="7369200" cy="23169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 name="Google Shape;65;p32"/>
          <p:cNvSpPr/>
          <p:nvPr/>
        </p:nvSpPr>
        <p:spPr>
          <a:xfrm flipH="1">
            <a:off x="3583210" y="1554113"/>
            <a:ext cx="5560500" cy="3589500"/>
          </a:xfrm>
          <a:prstGeom prst="rtTriangl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6" name="Google Shape;66;p32"/>
          <p:cNvGrpSpPr/>
          <p:nvPr/>
        </p:nvGrpSpPr>
        <p:grpSpPr>
          <a:xfrm>
            <a:off x="255991" y="-118"/>
            <a:ext cx="2251347" cy="1043408"/>
            <a:chOff x="3961956" y="4383950"/>
            <a:chExt cx="1160548" cy="548700"/>
          </a:xfrm>
        </p:grpSpPr>
        <p:sp>
          <p:nvSpPr>
            <p:cNvPr id="67" name="Google Shape;67;p32"/>
            <p:cNvSpPr/>
            <p:nvPr/>
          </p:nvSpPr>
          <p:spPr>
            <a:xfrm>
              <a:off x="4224904"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 name="Google Shape;68;p32"/>
            <p:cNvSpPr/>
            <p:nvPr/>
          </p:nvSpPr>
          <p:spPr>
            <a:xfrm>
              <a:off x="4093430"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 name="Google Shape;69;p32"/>
            <p:cNvSpPr/>
            <p:nvPr/>
          </p:nvSpPr>
          <p:spPr>
            <a:xfrm>
              <a:off x="3961956"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0" name="Google Shape;70;p32"/>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1" name="Google Shape;71;p32"/>
          <p:cNvGrpSpPr/>
          <p:nvPr/>
        </p:nvGrpSpPr>
        <p:grpSpPr>
          <a:xfrm>
            <a:off x="34934" y="4522125"/>
            <a:ext cx="1593306" cy="617072"/>
            <a:chOff x="6917201" y="0"/>
            <a:chExt cx="2227777" cy="863400"/>
          </a:xfrm>
        </p:grpSpPr>
        <p:sp>
          <p:nvSpPr>
            <p:cNvPr id="72" name="Google Shape;72;p32"/>
            <p:cNvSpPr/>
            <p:nvPr/>
          </p:nvSpPr>
          <p:spPr>
            <a:xfrm>
              <a:off x="7641677"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 name="Google Shape;73;p32"/>
            <p:cNvSpPr/>
            <p:nvPr/>
          </p:nvSpPr>
          <p:spPr>
            <a:xfrm>
              <a:off x="7279439"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 name="Google Shape;74;p32"/>
            <p:cNvSpPr/>
            <p:nvPr/>
          </p:nvSpPr>
          <p:spPr>
            <a:xfrm>
              <a:off x="6917201"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5" name="Google Shape;75;p32"/>
          <p:cNvGrpSpPr/>
          <p:nvPr/>
        </p:nvGrpSpPr>
        <p:grpSpPr>
          <a:xfrm>
            <a:off x="5886353" y="1243"/>
            <a:ext cx="3257452" cy="1261514"/>
            <a:chOff x="6917201" y="0"/>
            <a:chExt cx="2227777" cy="863400"/>
          </a:xfrm>
        </p:grpSpPr>
        <p:sp>
          <p:nvSpPr>
            <p:cNvPr id="76" name="Google Shape;76;p32"/>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 name="Google Shape;77;p32"/>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 name="Google Shape;78;p32"/>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9" name="Google Shape;79;p32"/>
          <p:cNvSpPr txBox="1"/>
          <p:nvPr>
            <p:ph type="title"/>
          </p:nvPr>
        </p:nvSpPr>
        <p:spPr>
          <a:xfrm>
            <a:off x="1393929" y="1301146"/>
            <a:ext cx="6366900" cy="2539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200"/>
              <a:buNone/>
              <a:defRPr sz="3200"/>
            </a:lvl1pPr>
            <a:lvl2pPr lvl="1" algn="ctr">
              <a:lnSpc>
                <a:spcPct val="100000"/>
              </a:lnSpc>
              <a:spcBef>
                <a:spcPts val="0"/>
              </a:spcBef>
              <a:spcAft>
                <a:spcPts val="0"/>
              </a:spcAft>
              <a:buSzPts val="3200"/>
              <a:buNone/>
              <a:defRPr sz="3200"/>
            </a:lvl2pPr>
            <a:lvl3pPr lvl="2" algn="ctr">
              <a:lnSpc>
                <a:spcPct val="100000"/>
              </a:lnSpc>
              <a:spcBef>
                <a:spcPts val="0"/>
              </a:spcBef>
              <a:spcAft>
                <a:spcPts val="0"/>
              </a:spcAft>
              <a:buSzPts val="3200"/>
              <a:buNone/>
              <a:defRPr sz="3200"/>
            </a:lvl3pPr>
            <a:lvl4pPr lvl="3" algn="ctr">
              <a:lnSpc>
                <a:spcPct val="100000"/>
              </a:lnSpc>
              <a:spcBef>
                <a:spcPts val="0"/>
              </a:spcBef>
              <a:spcAft>
                <a:spcPts val="0"/>
              </a:spcAft>
              <a:buSzPts val="3200"/>
              <a:buNone/>
              <a:defRPr sz="3200"/>
            </a:lvl4pPr>
            <a:lvl5pPr lvl="4" algn="ctr">
              <a:lnSpc>
                <a:spcPct val="100000"/>
              </a:lnSpc>
              <a:spcBef>
                <a:spcPts val="0"/>
              </a:spcBef>
              <a:spcAft>
                <a:spcPts val="0"/>
              </a:spcAft>
              <a:buSzPts val="3200"/>
              <a:buNone/>
              <a:defRPr sz="3200"/>
            </a:lvl5pPr>
            <a:lvl6pPr lvl="5" algn="ctr">
              <a:lnSpc>
                <a:spcPct val="100000"/>
              </a:lnSpc>
              <a:spcBef>
                <a:spcPts val="0"/>
              </a:spcBef>
              <a:spcAft>
                <a:spcPts val="0"/>
              </a:spcAft>
              <a:buSzPts val="3200"/>
              <a:buNone/>
              <a:defRPr sz="3200"/>
            </a:lvl6pPr>
            <a:lvl7pPr lvl="6" algn="ctr">
              <a:lnSpc>
                <a:spcPct val="100000"/>
              </a:lnSpc>
              <a:spcBef>
                <a:spcPts val="0"/>
              </a:spcBef>
              <a:spcAft>
                <a:spcPts val="0"/>
              </a:spcAft>
              <a:buSzPts val="3200"/>
              <a:buNone/>
              <a:defRPr sz="3200"/>
            </a:lvl7pPr>
            <a:lvl8pPr lvl="7" algn="ctr">
              <a:lnSpc>
                <a:spcPct val="100000"/>
              </a:lnSpc>
              <a:spcBef>
                <a:spcPts val="0"/>
              </a:spcBef>
              <a:spcAft>
                <a:spcPts val="0"/>
              </a:spcAft>
              <a:buSzPts val="3200"/>
              <a:buNone/>
              <a:defRPr sz="3200"/>
            </a:lvl8pPr>
            <a:lvl9pPr lvl="8" algn="ctr">
              <a:lnSpc>
                <a:spcPct val="100000"/>
              </a:lnSpc>
              <a:spcBef>
                <a:spcPts val="0"/>
              </a:spcBef>
              <a:spcAft>
                <a:spcPts val="0"/>
              </a:spcAft>
              <a:buSzPts val="3200"/>
              <a:buNone/>
              <a:defRPr sz="3200"/>
            </a:lvl9pPr>
          </a:lstStyle>
          <a:p/>
        </p:txBody>
      </p:sp>
      <p:sp>
        <p:nvSpPr>
          <p:cNvPr id="80" name="Google Shape;80;p32"/>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showMasterSp="0" type="tx">
  <p:cSld name="TITLE_AND_BODY">
    <p:spTree>
      <p:nvGrpSpPr>
        <p:cNvPr id="81" name="Shape 81"/>
        <p:cNvGrpSpPr/>
        <p:nvPr/>
      </p:nvGrpSpPr>
      <p:grpSpPr>
        <a:xfrm>
          <a:off x="0" y="0"/>
          <a:ext cx="0" cy="0"/>
          <a:chOff x="0" y="0"/>
          <a:chExt cx="0" cy="0"/>
        </a:xfrm>
      </p:grpSpPr>
      <p:sp>
        <p:nvSpPr>
          <p:cNvPr id="82" name="Google Shape;82;p34"/>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 name="Google Shape;83;p34"/>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 name="Google Shape;84;p34"/>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 name="Google Shape;85;p34"/>
          <p:cNvSpPr txBox="1"/>
          <p:nvPr>
            <p:ph type="title"/>
          </p:nvPr>
        </p:nvSpPr>
        <p:spPr>
          <a:xfrm>
            <a:off x="819150" y="845600"/>
            <a:ext cx="7505700" cy="954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86" name="Google Shape;86;p34"/>
          <p:cNvSpPr txBox="1"/>
          <p:nvPr>
            <p:ph idx="1" type="body"/>
          </p:nvPr>
        </p:nvSpPr>
        <p:spPr>
          <a:xfrm>
            <a:off x="819150" y="1990725"/>
            <a:ext cx="7505700" cy="24480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87" name="Google Shape;87;p34"/>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showMasterSp="0" type="twoColTx">
  <p:cSld name="TITLE_AND_TWO_COLUMNS">
    <p:spTree>
      <p:nvGrpSpPr>
        <p:cNvPr id="88" name="Shape 88"/>
        <p:cNvGrpSpPr/>
        <p:nvPr/>
      </p:nvGrpSpPr>
      <p:grpSpPr>
        <a:xfrm>
          <a:off x="0" y="0"/>
          <a:ext cx="0" cy="0"/>
          <a:chOff x="0" y="0"/>
          <a:chExt cx="0" cy="0"/>
        </a:xfrm>
      </p:grpSpPr>
      <p:sp>
        <p:nvSpPr>
          <p:cNvPr id="89" name="Google Shape;89;p35"/>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 name="Google Shape;90;p35"/>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 name="Google Shape;91;p35"/>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 name="Google Shape;92;p35"/>
          <p:cNvSpPr txBox="1"/>
          <p:nvPr>
            <p:ph type="title"/>
          </p:nvPr>
        </p:nvSpPr>
        <p:spPr>
          <a:xfrm>
            <a:off x="819150" y="845600"/>
            <a:ext cx="7505700" cy="954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93" name="Google Shape;93;p35"/>
          <p:cNvSpPr txBox="1"/>
          <p:nvPr>
            <p:ph idx="1" type="body"/>
          </p:nvPr>
        </p:nvSpPr>
        <p:spPr>
          <a:xfrm>
            <a:off x="819150" y="1990725"/>
            <a:ext cx="3686100" cy="24480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94" name="Google Shape;94;p35"/>
          <p:cNvSpPr txBox="1"/>
          <p:nvPr>
            <p:ph idx="2" type="body"/>
          </p:nvPr>
        </p:nvSpPr>
        <p:spPr>
          <a:xfrm>
            <a:off x="4638675" y="1990725"/>
            <a:ext cx="3686100" cy="24480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95" name="Google Shape;95;p35"/>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showMasterSp="0">
  <p:cSld name="ONE_COLUMN_TEXT">
    <p:spTree>
      <p:nvGrpSpPr>
        <p:cNvPr id="96" name="Shape 96"/>
        <p:cNvGrpSpPr/>
        <p:nvPr/>
      </p:nvGrpSpPr>
      <p:grpSpPr>
        <a:xfrm>
          <a:off x="0" y="0"/>
          <a:ext cx="0" cy="0"/>
          <a:chOff x="0" y="0"/>
          <a:chExt cx="0" cy="0"/>
        </a:xfrm>
      </p:grpSpPr>
      <p:sp>
        <p:nvSpPr>
          <p:cNvPr id="97" name="Google Shape;97;p36"/>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 name="Google Shape;98;p36"/>
          <p:cNvSpPr/>
          <p:nvPr/>
        </p:nvSpPr>
        <p:spPr>
          <a:xfrm>
            <a:off x="31" y="2824500"/>
            <a:ext cx="7370400" cy="2319000"/>
          </a:xfrm>
          <a:prstGeom prst="rtTriangl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 name="Google Shape;99;p36"/>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 name="Google Shape;100;p36"/>
          <p:cNvSpPr txBox="1"/>
          <p:nvPr>
            <p:ph type="title"/>
          </p:nvPr>
        </p:nvSpPr>
        <p:spPr>
          <a:xfrm>
            <a:off x="819150" y="845600"/>
            <a:ext cx="3709200" cy="1383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101" name="Google Shape;101;p36"/>
          <p:cNvSpPr txBox="1"/>
          <p:nvPr>
            <p:ph idx="1" type="body"/>
          </p:nvPr>
        </p:nvSpPr>
        <p:spPr>
          <a:xfrm>
            <a:off x="830700" y="2319050"/>
            <a:ext cx="3709200" cy="21198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102" name="Google Shape;102;p36"/>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6.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theme" Target="../theme/theme1.xml"/><Relationship Id="rId14" Type="http://schemas.openxmlformats.org/officeDocument/2006/relationships/slideLayout" Target="../slideLayouts/slideLayout1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hift">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2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lt1"/>
              </a:buClr>
              <a:buSzPts val="2800"/>
              <a:buFont typeface="Arial"/>
              <a:buNone/>
              <a:defRPr b="0" i="0" sz="28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chemeClr val="lt1"/>
              </a:buClr>
              <a:buSzPts val="2800"/>
              <a:buFont typeface="Arial"/>
              <a:buNone/>
              <a:defRPr b="0" i="0" sz="28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2800"/>
              <a:buFont typeface="Arial"/>
              <a:buNone/>
              <a:defRPr b="0" i="0" sz="28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2800"/>
              <a:buFont typeface="Arial"/>
              <a:buNone/>
              <a:defRPr b="0" i="0" sz="28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2800"/>
              <a:buFont typeface="Arial"/>
              <a:buNone/>
              <a:defRPr b="0" i="0" sz="28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2800"/>
              <a:buFont typeface="Arial"/>
              <a:buNone/>
              <a:defRPr b="0" i="0" sz="28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2800"/>
              <a:buFont typeface="Arial"/>
              <a:buNone/>
              <a:defRPr b="0" i="0" sz="28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2800"/>
              <a:buFont typeface="Arial"/>
              <a:buNone/>
              <a:defRPr b="0" i="0" sz="28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2800"/>
              <a:buFont typeface="Arial"/>
              <a:buNone/>
              <a:defRPr b="0" i="0" sz="2800" u="none" cap="none" strike="noStrike">
                <a:solidFill>
                  <a:schemeClr val="lt1"/>
                </a:solidFill>
                <a:latin typeface="Arial"/>
                <a:ea typeface="Arial"/>
                <a:cs typeface="Arial"/>
                <a:sym typeface="Arial"/>
              </a:defRPr>
            </a:lvl9pPr>
          </a:lstStyle>
          <a:p/>
        </p:txBody>
      </p:sp>
      <p:sp>
        <p:nvSpPr>
          <p:cNvPr id="7" name="Google Shape;7;p27"/>
          <p:cNvSpPr txBox="1"/>
          <p:nvPr>
            <p:ph idx="1" type="body"/>
          </p:nvPr>
        </p:nvSpPr>
        <p:spPr>
          <a:xfrm>
            <a:off x="311700" y="1152475"/>
            <a:ext cx="8520600" cy="3391200"/>
          </a:xfrm>
          <a:prstGeom prst="rect">
            <a:avLst/>
          </a:prstGeom>
          <a:noFill/>
          <a:ln>
            <a:noFill/>
          </a:ln>
        </p:spPr>
        <p:txBody>
          <a:bodyPr anchorCtr="0" anchor="t" bIns="91425" lIns="91425" spcFirstLastPara="1" rIns="91425" wrap="square" tIns="91425">
            <a:noAutofit/>
          </a:bodyPr>
          <a:lstStyle>
            <a:lvl1pPr indent="-311150" lvl="0" marL="457200" marR="0" rtl="0" algn="l">
              <a:lnSpc>
                <a:spcPct val="115000"/>
              </a:lnSpc>
              <a:spcBef>
                <a:spcPts val="0"/>
              </a:spcBef>
              <a:spcAft>
                <a:spcPts val="0"/>
              </a:spcAft>
              <a:buClr>
                <a:schemeClr val="dk2"/>
              </a:buClr>
              <a:buSzPts val="1300"/>
              <a:buFont typeface="Arial"/>
              <a:buChar char="●"/>
              <a:defRPr b="0" i="0" sz="1300" u="none" cap="none" strike="noStrike">
                <a:solidFill>
                  <a:schemeClr val="dk2"/>
                </a:solidFill>
                <a:latin typeface="Arial"/>
                <a:ea typeface="Arial"/>
                <a:cs typeface="Arial"/>
                <a:sym typeface="Arial"/>
              </a:defRPr>
            </a:lvl1pPr>
            <a:lvl2pPr indent="-298450" lvl="1" marL="914400" marR="0" rtl="0" algn="l">
              <a:lnSpc>
                <a:spcPct val="115000"/>
              </a:lnSpc>
              <a:spcBef>
                <a:spcPts val="1600"/>
              </a:spcBef>
              <a:spcAft>
                <a:spcPts val="0"/>
              </a:spcAft>
              <a:buClr>
                <a:schemeClr val="dk2"/>
              </a:buClr>
              <a:buSzPts val="1100"/>
              <a:buFont typeface="Arial"/>
              <a:buChar char="○"/>
              <a:defRPr b="0" i="0" sz="1100" u="none" cap="none" strike="noStrike">
                <a:solidFill>
                  <a:schemeClr val="dk2"/>
                </a:solidFill>
                <a:latin typeface="Arial"/>
                <a:ea typeface="Arial"/>
                <a:cs typeface="Arial"/>
                <a:sym typeface="Arial"/>
              </a:defRPr>
            </a:lvl2pPr>
            <a:lvl3pPr indent="-298450" lvl="2" marL="1371600" marR="0" rtl="0" algn="l">
              <a:lnSpc>
                <a:spcPct val="115000"/>
              </a:lnSpc>
              <a:spcBef>
                <a:spcPts val="1600"/>
              </a:spcBef>
              <a:spcAft>
                <a:spcPts val="0"/>
              </a:spcAft>
              <a:buClr>
                <a:schemeClr val="dk2"/>
              </a:buClr>
              <a:buSzPts val="1100"/>
              <a:buFont typeface="Arial"/>
              <a:buChar char="■"/>
              <a:defRPr b="0" i="0" sz="1100" u="none" cap="none" strike="noStrike">
                <a:solidFill>
                  <a:schemeClr val="dk2"/>
                </a:solidFill>
                <a:latin typeface="Arial"/>
                <a:ea typeface="Arial"/>
                <a:cs typeface="Arial"/>
                <a:sym typeface="Arial"/>
              </a:defRPr>
            </a:lvl3pPr>
            <a:lvl4pPr indent="-298450" lvl="3" marL="1828800" marR="0" rtl="0" algn="l">
              <a:lnSpc>
                <a:spcPct val="115000"/>
              </a:lnSpc>
              <a:spcBef>
                <a:spcPts val="1600"/>
              </a:spcBef>
              <a:spcAft>
                <a:spcPts val="0"/>
              </a:spcAft>
              <a:buClr>
                <a:schemeClr val="dk2"/>
              </a:buClr>
              <a:buSzPts val="1100"/>
              <a:buFont typeface="Arial"/>
              <a:buChar char="●"/>
              <a:defRPr b="0" i="0" sz="1100" u="none" cap="none" strike="noStrike">
                <a:solidFill>
                  <a:schemeClr val="dk2"/>
                </a:solidFill>
                <a:latin typeface="Arial"/>
                <a:ea typeface="Arial"/>
                <a:cs typeface="Arial"/>
                <a:sym typeface="Arial"/>
              </a:defRPr>
            </a:lvl4pPr>
            <a:lvl5pPr indent="-298450" lvl="4" marL="2286000" marR="0" rtl="0" algn="l">
              <a:lnSpc>
                <a:spcPct val="115000"/>
              </a:lnSpc>
              <a:spcBef>
                <a:spcPts val="1600"/>
              </a:spcBef>
              <a:spcAft>
                <a:spcPts val="0"/>
              </a:spcAft>
              <a:buClr>
                <a:schemeClr val="dk2"/>
              </a:buClr>
              <a:buSzPts val="1100"/>
              <a:buFont typeface="Arial"/>
              <a:buChar char="○"/>
              <a:defRPr b="0" i="0" sz="1100" u="none" cap="none" strike="noStrike">
                <a:solidFill>
                  <a:schemeClr val="dk2"/>
                </a:solidFill>
                <a:latin typeface="Arial"/>
                <a:ea typeface="Arial"/>
                <a:cs typeface="Arial"/>
                <a:sym typeface="Arial"/>
              </a:defRPr>
            </a:lvl5pPr>
            <a:lvl6pPr indent="-298450" lvl="5" marL="2743200" marR="0" rtl="0" algn="l">
              <a:lnSpc>
                <a:spcPct val="115000"/>
              </a:lnSpc>
              <a:spcBef>
                <a:spcPts val="1600"/>
              </a:spcBef>
              <a:spcAft>
                <a:spcPts val="0"/>
              </a:spcAft>
              <a:buClr>
                <a:schemeClr val="dk2"/>
              </a:buClr>
              <a:buSzPts val="1100"/>
              <a:buFont typeface="Arial"/>
              <a:buChar char="■"/>
              <a:defRPr b="0" i="0" sz="1100" u="none" cap="none" strike="noStrike">
                <a:solidFill>
                  <a:schemeClr val="dk2"/>
                </a:solidFill>
                <a:latin typeface="Arial"/>
                <a:ea typeface="Arial"/>
                <a:cs typeface="Arial"/>
                <a:sym typeface="Arial"/>
              </a:defRPr>
            </a:lvl6pPr>
            <a:lvl7pPr indent="-298450" lvl="6" marL="3200400" marR="0" rtl="0" algn="l">
              <a:lnSpc>
                <a:spcPct val="115000"/>
              </a:lnSpc>
              <a:spcBef>
                <a:spcPts val="1600"/>
              </a:spcBef>
              <a:spcAft>
                <a:spcPts val="0"/>
              </a:spcAft>
              <a:buClr>
                <a:schemeClr val="dk2"/>
              </a:buClr>
              <a:buSzPts val="1100"/>
              <a:buFont typeface="Arial"/>
              <a:buChar char="●"/>
              <a:defRPr b="0" i="0" sz="1100" u="none" cap="none" strike="noStrike">
                <a:solidFill>
                  <a:schemeClr val="dk2"/>
                </a:solidFill>
                <a:latin typeface="Arial"/>
                <a:ea typeface="Arial"/>
                <a:cs typeface="Arial"/>
                <a:sym typeface="Arial"/>
              </a:defRPr>
            </a:lvl7pPr>
            <a:lvl8pPr indent="-298450" lvl="7" marL="3657600" marR="0" rtl="0" algn="l">
              <a:lnSpc>
                <a:spcPct val="115000"/>
              </a:lnSpc>
              <a:spcBef>
                <a:spcPts val="1600"/>
              </a:spcBef>
              <a:spcAft>
                <a:spcPts val="0"/>
              </a:spcAft>
              <a:buClr>
                <a:schemeClr val="dk2"/>
              </a:buClr>
              <a:buSzPts val="1100"/>
              <a:buFont typeface="Arial"/>
              <a:buChar char="○"/>
              <a:defRPr b="0" i="0" sz="1100" u="none" cap="none" strike="noStrike">
                <a:solidFill>
                  <a:schemeClr val="dk2"/>
                </a:solidFill>
                <a:latin typeface="Arial"/>
                <a:ea typeface="Arial"/>
                <a:cs typeface="Arial"/>
                <a:sym typeface="Arial"/>
              </a:defRPr>
            </a:lvl8pPr>
            <a:lvl9pPr indent="-298450" lvl="8" marL="4114800" marR="0" rtl="0" algn="l">
              <a:lnSpc>
                <a:spcPct val="115000"/>
              </a:lnSpc>
              <a:spcBef>
                <a:spcPts val="1600"/>
              </a:spcBef>
              <a:spcAft>
                <a:spcPts val="1600"/>
              </a:spcAft>
              <a:buClr>
                <a:schemeClr val="dk2"/>
              </a:buClr>
              <a:buSzPts val="1100"/>
              <a:buFont typeface="Arial"/>
              <a:buChar char="■"/>
              <a:defRPr b="0" i="0" sz="1100" u="none" cap="none" strike="noStrike">
                <a:solidFill>
                  <a:schemeClr val="dk2"/>
                </a:solidFill>
                <a:latin typeface="Arial"/>
                <a:ea typeface="Arial"/>
                <a:cs typeface="Arial"/>
                <a:sym typeface="Arial"/>
              </a:defRPr>
            </a:lvl9pPr>
          </a:lstStyle>
          <a:p/>
        </p:txBody>
      </p:sp>
      <p:sp>
        <p:nvSpPr>
          <p:cNvPr id="8" name="Google Shape;8;p27"/>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7.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1.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2.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1.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1.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1.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8.jpg"/><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8.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2.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8.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2.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8.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8.jpg"/><Relationship Id="rId4" Type="http://schemas.openxmlformats.org/officeDocument/2006/relationships/image" Target="../media/image26.png"/><Relationship Id="rId5" Type="http://schemas.openxmlformats.org/officeDocument/2006/relationships/image" Target="../media/image2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8.jpg"/><Relationship Id="rId4" Type="http://schemas.openxmlformats.org/officeDocument/2006/relationships/image" Target="../media/image2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8.jpg"/><Relationship Id="rId4" Type="http://schemas.openxmlformats.org/officeDocument/2006/relationships/image" Target="../media/image1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8.jpg"/><Relationship Id="rId4" Type="http://schemas.openxmlformats.org/officeDocument/2006/relationships/image" Target="../media/image1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2.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8.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8.jpg"/><Relationship Id="rId4" Type="http://schemas.openxmlformats.org/officeDocument/2006/relationships/hyperlink" Target="https://desktop.github.com/" TargetMode="External"/><Relationship Id="rId5" Type="http://schemas.openxmlformats.org/officeDocument/2006/relationships/image" Target="../media/image3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12.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8.jpg"/><Relationship Id="rId4" Type="http://schemas.openxmlformats.org/officeDocument/2006/relationships/image" Target="../media/image2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3.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8.jpg"/><Relationship Id="rId4" Type="http://schemas.openxmlformats.org/officeDocument/2006/relationships/image" Target="../media/image2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8.jpg"/><Relationship Id="rId4" Type="http://schemas.openxmlformats.org/officeDocument/2006/relationships/image" Target="../media/image2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8.jpg"/><Relationship Id="rId4" Type="http://schemas.openxmlformats.org/officeDocument/2006/relationships/image" Target="../media/image2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8.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8.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8.jpg"/><Relationship Id="rId4" Type="http://schemas.openxmlformats.org/officeDocument/2006/relationships/image" Target="../media/image2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8.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8.jpg"/><Relationship Id="rId4" Type="http://schemas.openxmlformats.org/officeDocument/2006/relationships/hyperlink" Target="https://developer.android.com/studio#downloads" TargetMode="External"/><Relationship Id="rId5" Type="http://schemas.openxmlformats.org/officeDocument/2006/relationships/image" Target="../media/image3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8.jpg"/><Relationship Id="rId4" Type="http://schemas.openxmlformats.org/officeDocument/2006/relationships/hyperlink" Target="https://storage.googleapis.com/flutter_infra_release/releases/stable/windows/flutter_windows_2.5.3-stable.zip" TargetMode="External"/><Relationship Id="rId9" Type="http://schemas.openxmlformats.org/officeDocument/2006/relationships/image" Target="../media/image18.png"/><Relationship Id="rId5" Type="http://schemas.openxmlformats.org/officeDocument/2006/relationships/hyperlink" Target="https://storage.googleapis.com/flutter_infra_release/releases/stable/macos/flutter_macos_2.5.3-stable.zip" TargetMode="External"/><Relationship Id="rId6" Type="http://schemas.openxmlformats.org/officeDocument/2006/relationships/hyperlink" Target="https://storage.googleapis.com/flutter_infra_release/releases/stable/linux/flutter_linux_2.5.3-stable.tar.xz" TargetMode="External"/><Relationship Id="rId7" Type="http://schemas.openxmlformats.org/officeDocument/2006/relationships/image" Target="../media/image27.png"/><Relationship Id="rId8" Type="http://schemas.openxmlformats.org/officeDocument/2006/relationships/image" Target="../media/image3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8.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4.jpg"/><Relationship Id="rId4" Type="http://schemas.openxmlformats.org/officeDocument/2006/relationships/image" Target="../media/image1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8.jpg"/><Relationship Id="rId4" Type="http://schemas.openxmlformats.org/officeDocument/2006/relationships/image" Target="../media/image2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8.jpg"/><Relationship Id="rId4" Type="http://schemas.openxmlformats.org/officeDocument/2006/relationships/image" Target="../media/image19.png"/><Relationship Id="rId5" Type="http://schemas.openxmlformats.org/officeDocument/2006/relationships/image" Target="../media/image3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8.jpg"/><Relationship Id="rId4" Type="http://schemas.openxmlformats.org/officeDocument/2006/relationships/image" Target="../media/image3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8.jpg"/><Relationship Id="rId4" Type="http://schemas.openxmlformats.org/officeDocument/2006/relationships/image" Target="../media/image35.png"/><Relationship Id="rId5" Type="http://schemas.openxmlformats.org/officeDocument/2006/relationships/image" Target="../media/image4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8.jpg"/><Relationship Id="rId4" Type="http://schemas.openxmlformats.org/officeDocument/2006/relationships/image" Target="../media/image4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8.jpg"/><Relationship Id="rId4" Type="http://schemas.openxmlformats.org/officeDocument/2006/relationships/image" Target="../media/image38.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8.jpg"/><Relationship Id="rId4" Type="http://schemas.openxmlformats.org/officeDocument/2006/relationships/image" Target="../media/image39.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8.jpg"/><Relationship Id="rId4" Type="http://schemas.openxmlformats.org/officeDocument/2006/relationships/image" Target="../media/image44.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8.jpg"/><Relationship Id="rId4" Type="http://schemas.openxmlformats.org/officeDocument/2006/relationships/image" Target="../media/image42.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8.jpg"/><Relationship Id="rId4" Type="http://schemas.openxmlformats.org/officeDocument/2006/relationships/image" Target="../media/image47.png"/><Relationship Id="rId5" Type="http://schemas.openxmlformats.org/officeDocument/2006/relationships/image" Target="../media/image4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8.jpg"/><Relationship Id="rId4" Type="http://schemas.openxmlformats.org/officeDocument/2006/relationships/image" Target="../media/image36.png"/><Relationship Id="rId5" Type="http://schemas.openxmlformats.org/officeDocument/2006/relationships/image" Target="../media/image46.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8.jpg"/><Relationship Id="rId4" Type="http://schemas.openxmlformats.org/officeDocument/2006/relationships/image" Target="../media/image37.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8.jp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8.jp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8.jpg"/><Relationship Id="rId4" Type="http://schemas.openxmlformats.org/officeDocument/2006/relationships/image" Target="../media/image48.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8.jpg"/><Relationship Id="rId4" Type="http://schemas.openxmlformats.org/officeDocument/2006/relationships/image" Target="../media/image45.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8.jp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7.xml"/><Relationship Id="rId3" Type="http://schemas.openxmlformats.org/officeDocument/2006/relationships/image" Target="../media/image49.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2.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1.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0.jp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143" name="Shape 143"/>
        <p:cNvGrpSpPr/>
        <p:nvPr/>
      </p:nvGrpSpPr>
      <p:grpSpPr>
        <a:xfrm>
          <a:off x="0" y="0"/>
          <a:ext cx="0" cy="0"/>
          <a:chOff x="0" y="0"/>
          <a:chExt cx="0" cy="0"/>
        </a:xfrm>
      </p:grpSpPr>
      <p:sp>
        <p:nvSpPr>
          <p:cNvPr id="144" name="Google Shape;144;p1"/>
          <p:cNvSpPr txBox="1"/>
          <p:nvPr>
            <p:ph idx="4294967295" type="ctrTitle"/>
          </p:nvPr>
        </p:nvSpPr>
        <p:spPr>
          <a:xfrm>
            <a:off x="4199151" y="883350"/>
            <a:ext cx="3412200" cy="2309400"/>
          </a:xfrm>
          <a:prstGeom prst="rect">
            <a:avLst/>
          </a:prstGeom>
          <a:noFill/>
          <a:ln>
            <a:noFill/>
          </a:ln>
        </p:spPr>
        <p:txBody>
          <a:bodyPr anchorCtr="0" anchor="b" bIns="34275" lIns="68575" spcFirstLastPara="1" rIns="68575" wrap="square" tIns="34275">
            <a:noAutofit/>
          </a:bodyPr>
          <a:lstStyle/>
          <a:p>
            <a:pPr indent="0" lvl="0" marL="0" marR="0" rtl="0" algn="r">
              <a:lnSpc>
                <a:spcPct val="85000"/>
              </a:lnSpc>
              <a:spcBef>
                <a:spcPts val="0"/>
              </a:spcBef>
              <a:spcAft>
                <a:spcPts val="0"/>
              </a:spcAft>
              <a:buClr>
                <a:srgbClr val="262626"/>
              </a:buClr>
              <a:buSzPts val="6000"/>
              <a:buFont typeface="Arial"/>
              <a:buNone/>
            </a:pPr>
            <a:r>
              <a:rPr b="1" i="0" lang="es" sz="3200" u="none" cap="none" strike="noStrike">
                <a:solidFill>
                  <a:srgbClr val="E83464"/>
                </a:solidFill>
                <a:latin typeface="Arial"/>
                <a:ea typeface="Arial"/>
                <a:cs typeface="Arial"/>
                <a:sym typeface="Arial"/>
              </a:rPr>
              <a:t>CICLO IV B:</a:t>
            </a:r>
            <a:br>
              <a:rPr b="1" i="0" lang="es" sz="3200" u="none" cap="none" strike="noStrike">
                <a:solidFill>
                  <a:srgbClr val="E83464"/>
                </a:solidFill>
                <a:latin typeface="Arial"/>
                <a:ea typeface="Arial"/>
                <a:cs typeface="Arial"/>
                <a:sym typeface="Arial"/>
              </a:rPr>
            </a:br>
            <a:r>
              <a:rPr b="0" i="0" lang="es" sz="2400" u="none" cap="none" strike="noStrike">
                <a:solidFill>
                  <a:srgbClr val="3D63AB"/>
                </a:solidFill>
                <a:latin typeface="Arial"/>
                <a:ea typeface="Arial"/>
                <a:cs typeface="Arial"/>
                <a:sym typeface="Arial"/>
              </a:rPr>
              <a:t>Desarrollo de aplicaciones móviles</a:t>
            </a:r>
            <a:endParaRPr b="1" i="0" sz="2400" u="none" cap="none" strike="noStrike">
              <a:solidFill>
                <a:srgbClr val="3D63AB"/>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196" name="Shape 196"/>
        <p:cNvGrpSpPr/>
        <p:nvPr/>
      </p:nvGrpSpPr>
      <p:grpSpPr>
        <a:xfrm>
          <a:off x="0" y="0"/>
          <a:ext cx="0" cy="0"/>
          <a:chOff x="0" y="0"/>
          <a:chExt cx="0" cy="0"/>
        </a:xfrm>
      </p:grpSpPr>
      <p:sp>
        <p:nvSpPr>
          <p:cNvPr id="197" name="Google Shape;197;p9"/>
          <p:cNvSpPr txBox="1"/>
          <p:nvPr/>
        </p:nvSpPr>
        <p:spPr>
          <a:xfrm>
            <a:off x="889528" y="434074"/>
            <a:ext cx="7543800" cy="1088100"/>
          </a:xfrm>
          <a:prstGeom prst="rect">
            <a:avLst/>
          </a:prstGeom>
          <a:noFill/>
          <a:ln>
            <a:noFill/>
          </a:ln>
        </p:spPr>
        <p:txBody>
          <a:bodyPr anchorCtr="0" anchor="b" bIns="34275" lIns="68575" spcFirstLastPara="1" rIns="68575" wrap="square" tIns="34275">
            <a:noAutofit/>
          </a:bodyPr>
          <a:lstStyle/>
          <a:p>
            <a:pPr indent="0" lvl="0" marL="0" marR="0" rtl="0" algn="l">
              <a:lnSpc>
                <a:spcPct val="85000"/>
              </a:lnSpc>
              <a:spcBef>
                <a:spcPts val="0"/>
              </a:spcBef>
              <a:spcAft>
                <a:spcPts val="0"/>
              </a:spcAft>
              <a:buClr>
                <a:srgbClr val="000000"/>
              </a:buClr>
              <a:buSzPts val="3000"/>
              <a:buFont typeface="Arial"/>
              <a:buNone/>
            </a:pPr>
            <a:r>
              <a:rPr b="1" i="0" lang="es" sz="3000" u="none" cap="none" strike="noStrike">
                <a:solidFill>
                  <a:srgbClr val="E83464"/>
                </a:solidFill>
                <a:latin typeface="Arial"/>
                <a:ea typeface="Arial"/>
                <a:cs typeface="Arial"/>
                <a:sym typeface="Arial"/>
              </a:rPr>
              <a:t>Ma</a:t>
            </a:r>
            <a:r>
              <a:rPr b="1" lang="es" sz="3000">
                <a:solidFill>
                  <a:srgbClr val="E83464"/>
                </a:solidFill>
              </a:rPr>
              <a:t>n</a:t>
            </a:r>
            <a:r>
              <a:rPr b="1" i="0" lang="es" sz="3000" u="none" cap="none" strike="noStrike">
                <a:solidFill>
                  <a:srgbClr val="E83464"/>
                </a:solidFill>
                <a:latin typeface="Arial"/>
                <a:ea typeface="Arial"/>
                <a:cs typeface="Arial"/>
                <a:sym typeface="Arial"/>
              </a:rPr>
              <a:t>ejo de permisos</a:t>
            </a:r>
            <a:endParaRPr b="1" i="0" sz="3000" u="none" cap="none" strike="noStrike">
              <a:solidFill>
                <a:srgbClr val="E83464"/>
              </a:solidFill>
              <a:latin typeface="Arial"/>
              <a:ea typeface="Arial"/>
              <a:cs typeface="Arial"/>
              <a:sym typeface="Arial"/>
            </a:endParaRPr>
          </a:p>
        </p:txBody>
      </p:sp>
      <p:sp>
        <p:nvSpPr>
          <p:cNvPr id="198" name="Google Shape;198;p9"/>
          <p:cNvSpPr txBox="1"/>
          <p:nvPr/>
        </p:nvSpPr>
        <p:spPr>
          <a:xfrm>
            <a:off x="488250" y="1544175"/>
            <a:ext cx="7245600" cy="3029100"/>
          </a:xfrm>
          <a:prstGeom prst="rect">
            <a:avLst/>
          </a:prstGeom>
          <a:noFill/>
          <a:ln>
            <a:noFill/>
          </a:ln>
        </p:spPr>
        <p:txBody>
          <a:bodyPr anchorCtr="0" anchor="t" bIns="34275" lIns="0" spcFirstLastPara="1" rIns="0" wrap="square" tIns="34275">
            <a:noAutofit/>
          </a:bodyPr>
          <a:lstStyle/>
          <a:p>
            <a:pPr indent="-323850" lvl="0" marL="457200" marR="0" rtl="0" algn="just">
              <a:lnSpc>
                <a:spcPct val="90000"/>
              </a:lnSpc>
              <a:spcBef>
                <a:spcPts val="900"/>
              </a:spcBef>
              <a:spcAft>
                <a:spcPts val="0"/>
              </a:spcAft>
              <a:buClr>
                <a:srgbClr val="375FA9"/>
              </a:buClr>
              <a:buSzPts val="1500"/>
              <a:buFont typeface="Arial"/>
              <a:buChar char="●"/>
            </a:pPr>
            <a:r>
              <a:rPr b="0" i="0" lang="es" sz="1500" u="none" cap="none" strike="noStrike">
                <a:solidFill>
                  <a:srgbClr val="375FA9"/>
                </a:solidFill>
                <a:latin typeface="Arial"/>
                <a:ea typeface="Arial"/>
                <a:cs typeface="Arial"/>
                <a:sym typeface="Arial"/>
              </a:rPr>
              <a:t>Los permisos de la app ayudan a admitir la privacidad del usuario, ya que protegen el acceso a los datos restringidos, como el estado del sistema y la información de contacto del usuario y acciones restringidas, como conectarte a un dispositivo vinculado, acceder a la cámara y grabar audio.</a:t>
            </a:r>
            <a:endParaRPr b="0" i="0" sz="1500" u="none" cap="none" strike="noStrike">
              <a:solidFill>
                <a:srgbClr val="375FA9"/>
              </a:solidFill>
              <a:latin typeface="Arial"/>
              <a:ea typeface="Arial"/>
              <a:cs typeface="Arial"/>
              <a:sym typeface="Arial"/>
            </a:endParaRPr>
          </a:p>
          <a:p>
            <a:pPr indent="0" lvl="0" marL="457200" marR="0" rtl="0" algn="just">
              <a:lnSpc>
                <a:spcPct val="90000"/>
              </a:lnSpc>
              <a:spcBef>
                <a:spcPts val="900"/>
              </a:spcBef>
              <a:spcAft>
                <a:spcPts val="0"/>
              </a:spcAft>
              <a:buClr>
                <a:srgbClr val="000000"/>
              </a:buClr>
              <a:buSzPts val="1500"/>
              <a:buFont typeface="Arial"/>
              <a:buNone/>
            </a:pPr>
            <a:r>
              <a:t/>
            </a:r>
            <a:endParaRPr b="0" i="0" sz="1500" u="none" cap="none" strike="noStrike">
              <a:solidFill>
                <a:srgbClr val="375FA9"/>
              </a:solidFill>
              <a:latin typeface="Arial"/>
              <a:ea typeface="Arial"/>
              <a:cs typeface="Arial"/>
              <a:sym typeface="Arial"/>
            </a:endParaRPr>
          </a:p>
          <a:p>
            <a:pPr indent="-323850" lvl="0" marL="457200" marR="0" rtl="0" algn="just">
              <a:lnSpc>
                <a:spcPct val="90000"/>
              </a:lnSpc>
              <a:spcBef>
                <a:spcPts val="900"/>
              </a:spcBef>
              <a:spcAft>
                <a:spcPts val="0"/>
              </a:spcAft>
              <a:buClr>
                <a:srgbClr val="375FA9"/>
              </a:buClr>
              <a:buSzPts val="1500"/>
              <a:buFont typeface="Arial"/>
              <a:buChar char="●"/>
            </a:pPr>
            <a:r>
              <a:rPr b="0" i="0" lang="es" sz="1500" u="none" cap="none" strike="noStrike">
                <a:solidFill>
                  <a:srgbClr val="375FA9"/>
                </a:solidFill>
                <a:latin typeface="Arial"/>
                <a:ea typeface="Arial"/>
                <a:cs typeface="Arial"/>
                <a:sym typeface="Arial"/>
              </a:rPr>
              <a:t>Android categoriza los permisos en diferentes tipos, incluidos los del momento de la instalación, los permisos de tiempo de ejecución y los permisos especiales. Cada tipo de permiso indica el alcance de los datos restringidos a los que las apps pueden acceder.</a:t>
            </a:r>
            <a:endParaRPr b="0" i="0" sz="1500" u="none" cap="none" strike="noStrike">
              <a:solidFill>
                <a:srgbClr val="375FA9"/>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500"/>
              <a:buFont typeface="Arial"/>
              <a:buNone/>
            </a:pPr>
            <a:r>
              <a:t/>
            </a:r>
            <a:endParaRPr b="0" i="0" sz="1500" u="none" cap="none" strike="noStrike">
              <a:solidFill>
                <a:srgbClr val="375FA9"/>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500"/>
              <a:buFont typeface="Arial"/>
              <a:buNone/>
            </a:pPr>
            <a:r>
              <a:t/>
            </a:r>
            <a:endParaRPr b="0" i="0" sz="1500" u="none" cap="none" strike="noStrike">
              <a:solidFill>
                <a:srgbClr val="375FA9"/>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600"/>
              <a:buFont typeface="Arial"/>
              <a:buNone/>
            </a:pPr>
            <a:r>
              <a:t/>
            </a:r>
            <a:endParaRPr b="0" i="0" sz="1600" u="none" cap="none" strike="noStrike">
              <a:solidFill>
                <a:srgbClr val="375FA9"/>
              </a:solidFill>
              <a:latin typeface="Arial"/>
              <a:ea typeface="Arial"/>
              <a:cs typeface="Arial"/>
              <a:sym typeface="Arial"/>
            </a:endParaRPr>
          </a:p>
          <a:p>
            <a:pPr indent="0" lvl="0" marL="457200" marR="0" rtl="0" algn="just">
              <a:lnSpc>
                <a:spcPct val="90000"/>
              </a:lnSpc>
              <a:spcBef>
                <a:spcPts val="900"/>
              </a:spcBef>
              <a:spcAft>
                <a:spcPts val="0"/>
              </a:spcAft>
              <a:buClr>
                <a:srgbClr val="000000"/>
              </a:buClr>
              <a:buSzPts val="1600"/>
              <a:buFont typeface="Arial"/>
              <a:buNone/>
            </a:pPr>
            <a:r>
              <a:t/>
            </a:r>
            <a:endParaRPr b="0" i="0" sz="1600" u="none" cap="none" strike="noStrike">
              <a:solidFill>
                <a:srgbClr val="375FA9"/>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600" u="none" cap="none" strike="noStrike">
              <a:solidFill>
                <a:srgbClr val="3C63AB"/>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600" u="none" cap="none" strike="noStrike">
              <a:solidFill>
                <a:srgbClr val="3C63AB"/>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202" name="Shape 202"/>
        <p:cNvGrpSpPr/>
        <p:nvPr/>
      </p:nvGrpSpPr>
      <p:grpSpPr>
        <a:xfrm>
          <a:off x="0" y="0"/>
          <a:ext cx="0" cy="0"/>
          <a:chOff x="0" y="0"/>
          <a:chExt cx="0" cy="0"/>
        </a:xfrm>
      </p:grpSpPr>
      <p:sp>
        <p:nvSpPr>
          <p:cNvPr id="203" name="Google Shape;203;p10"/>
          <p:cNvSpPr txBox="1"/>
          <p:nvPr/>
        </p:nvSpPr>
        <p:spPr>
          <a:xfrm>
            <a:off x="1094628" y="406499"/>
            <a:ext cx="7543800" cy="1088100"/>
          </a:xfrm>
          <a:prstGeom prst="rect">
            <a:avLst/>
          </a:prstGeom>
          <a:noFill/>
          <a:ln>
            <a:noFill/>
          </a:ln>
        </p:spPr>
        <p:txBody>
          <a:bodyPr anchorCtr="0" anchor="b" bIns="34275" lIns="68575" spcFirstLastPara="1" rIns="68575" wrap="square" tIns="34275">
            <a:noAutofit/>
          </a:bodyPr>
          <a:lstStyle/>
          <a:p>
            <a:pPr indent="0" lvl="0" marL="0" marR="0" rtl="0" algn="l">
              <a:lnSpc>
                <a:spcPct val="85000"/>
              </a:lnSpc>
              <a:spcBef>
                <a:spcPts val="0"/>
              </a:spcBef>
              <a:spcAft>
                <a:spcPts val="0"/>
              </a:spcAft>
              <a:buClr>
                <a:srgbClr val="000000"/>
              </a:buClr>
              <a:buSzPts val="3000"/>
              <a:buFont typeface="Arial"/>
              <a:buNone/>
            </a:pPr>
            <a:r>
              <a:rPr b="1" i="0" lang="es" sz="2900" u="none" cap="none" strike="noStrike">
                <a:solidFill>
                  <a:srgbClr val="E83464"/>
                </a:solidFill>
                <a:latin typeface="Arial"/>
                <a:ea typeface="Arial"/>
                <a:cs typeface="Arial"/>
                <a:sym typeface="Arial"/>
              </a:rPr>
              <a:t>Manejo de permisos</a:t>
            </a:r>
            <a:endParaRPr b="1" i="0" sz="2900" u="none" cap="none" strike="noStrike">
              <a:solidFill>
                <a:srgbClr val="E83464"/>
              </a:solidFill>
              <a:latin typeface="Arial"/>
              <a:ea typeface="Arial"/>
              <a:cs typeface="Arial"/>
              <a:sym typeface="Arial"/>
            </a:endParaRPr>
          </a:p>
        </p:txBody>
      </p:sp>
      <p:sp>
        <p:nvSpPr>
          <p:cNvPr id="204" name="Google Shape;204;p10"/>
          <p:cNvSpPr txBox="1"/>
          <p:nvPr/>
        </p:nvSpPr>
        <p:spPr>
          <a:xfrm>
            <a:off x="1094625" y="1494600"/>
            <a:ext cx="6589800" cy="2715000"/>
          </a:xfrm>
          <a:prstGeom prst="rect">
            <a:avLst/>
          </a:prstGeom>
          <a:noFill/>
          <a:ln>
            <a:noFill/>
          </a:ln>
        </p:spPr>
        <p:txBody>
          <a:bodyPr anchorCtr="0" anchor="t" bIns="34275" lIns="0" spcFirstLastPara="1" rIns="0" wrap="square" tIns="34275">
            <a:noAutofit/>
          </a:bodyPr>
          <a:lstStyle/>
          <a:p>
            <a:pPr indent="0" lvl="0" marL="0" marR="0" rtl="0" algn="just">
              <a:lnSpc>
                <a:spcPct val="90000"/>
              </a:lnSpc>
              <a:spcBef>
                <a:spcPts val="900"/>
              </a:spcBef>
              <a:spcAft>
                <a:spcPts val="0"/>
              </a:spcAft>
              <a:buClr>
                <a:srgbClr val="000000"/>
              </a:buClr>
              <a:buSzPts val="1700"/>
              <a:buFont typeface="Arial"/>
              <a:buNone/>
            </a:pPr>
            <a:r>
              <a:rPr b="1" i="0" lang="es" sz="1700" u="none" cap="none" strike="noStrike">
                <a:solidFill>
                  <a:srgbClr val="375FA9"/>
                </a:solidFill>
                <a:latin typeface="Arial"/>
                <a:ea typeface="Arial"/>
                <a:cs typeface="Arial"/>
                <a:sym typeface="Arial"/>
              </a:rPr>
              <a:t>Prácticas recomendadas</a:t>
            </a:r>
            <a:endParaRPr b="0" i="0" sz="1500" u="none" cap="none" strike="noStrike">
              <a:solidFill>
                <a:srgbClr val="375FA9"/>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500"/>
              <a:buFont typeface="Arial"/>
              <a:buNone/>
            </a:pPr>
            <a:r>
              <a:rPr b="0" i="0" lang="es" sz="1500" u="none" cap="none" strike="noStrike">
                <a:solidFill>
                  <a:srgbClr val="375FA9"/>
                </a:solidFill>
                <a:latin typeface="Arial"/>
                <a:ea typeface="Arial"/>
                <a:cs typeface="Arial"/>
                <a:sym typeface="Arial"/>
              </a:rPr>
              <a:t>Los permisos de la app se basan en las funciones de seguridad del sistema y ayudan a Android a cumplir con los objetivos relacionados con la privacidad del usuario:</a:t>
            </a:r>
            <a:endParaRPr b="0" i="0" sz="1500" u="none" cap="none" strike="noStrike">
              <a:solidFill>
                <a:srgbClr val="375FA9"/>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500"/>
              <a:buFont typeface="Arial"/>
              <a:buNone/>
            </a:pPr>
            <a:r>
              <a:rPr b="1" i="0" lang="es" sz="1500" u="none" cap="none" strike="noStrike">
                <a:solidFill>
                  <a:srgbClr val="375FA9"/>
                </a:solidFill>
                <a:latin typeface="Arial"/>
                <a:ea typeface="Arial"/>
                <a:cs typeface="Arial"/>
                <a:sym typeface="Arial"/>
              </a:rPr>
              <a:t>Control</a:t>
            </a:r>
            <a:r>
              <a:rPr b="0" i="0" lang="es" sz="1500" u="none" cap="none" strike="noStrike">
                <a:solidFill>
                  <a:srgbClr val="375FA9"/>
                </a:solidFill>
                <a:latin typeface="Arial"/>
                <a:ea typeface="Arial"/>
                <a:cs typeface="Arial"/>
                <a:sym typeface="Arial"/>
              </a:rPr>
              <a:t>: El usuario controla los datos que comparte con las apps.</a:t>
            </a:r>
            <a:endParaRPr b="0" i="0" sz="1500" u="none" cap="none" strike="noStrike">
              <a:solidFill>
                <a:srgbClr val="375FA9"/>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500"/>
              <a:buFont typeface="Arial"/>
              <a:buNone/>
            </a:pPr>
            <a:r>
              <a:rPr b="1" i="0" lang="es" sz="1500" u="none" cap="none" strike="noStrike">
                <a:solidFill>
                  <a:srgbClr val="375FA9"/>
                </a:solidFill>
                <a:latin typeface="Arial"/>
                <a:ea typeface="Arial"/>
                <a:cs typeface="Arial"/>
                <a:sym typeface="Arial"/>
              </a:rPr>
              <a:t>Transparencia</a:t>
            </a:r>
            <a:r>
              <a:rPr b="0" i="0" lang="es" sz="1500" u="none" cap="none" strike="noStrike">
                <a:solidFill>
                  <a:srgbClr val="375FA9"/>
                </a:solidFill>
                <a:latin typeface="Arial"/>
                <a:ea typeface="Arial"/>
                <a:cs typeface="Arial"/>
                <a:sym typeface="Arial"/>
              </a:rPr>
              <a:t>: El usuario comprende los datos que usa una app y el motivo por el que accede a estos datos.</a:t>
            </a:r>
            <a:endParaRPr b="0" i="0" sz="1500" u="none" cap="none" strike="noStrike">
              <a:solidFill>
                <a:srgbClr val="375FA9"/>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500"/>
              <a:buFont typeface="Arial"/>
              <a:buNone/>
            </a:pPr>
            <a:r>
              <a:rPr b="1" i="0" lang="es" sz="1500" u="none" cap="none" strike="noStrike">
                <a:solidFill>
                  <a:srgbClr val="375FA9"/>
                </a:solidFill>
                <a:latin typeface="Arial"/>
                <a:ea typeface="Arial"/>
                <a:cs typeface="Arial"/>
                <a:sym typeface="Arial"/>
              </a:rPr>
              <a:t>Minimización de datos</a:t>
            </a:r>
            <a:r>
              <a:rPr b="0" i="0" lang="es" sz="1500" u="none" cap="none" strike="noStrike">
                <a:solidFill>
                  <a:srgbClr val="375FA9"/>
                </a:solidFill>
                <a:latin typeface="Arial"/>
                <a:ea typeface="Arial"/>
                <a:cs typeface="Arial"/>
                <a:sym typeface="Arial"/>
              </a:rPr>
              <a:t>: Una app accede y usa solo los datos necesarios para una tarea o acción específica que el usuario invoca.</a:t>
            </a:r>
            <a:endParaRPr b="0" i="0" sz="1500" u="none" cap="none" strike="noStrike">
              <a:solidFill>
                <a:srgbClr val="375FA9"/>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500"/>
              <a:buFont typeface="Arial"/>
              <a:buNone/>
            </a:pPr>
            <a:r>
              <a:t/>
            </a:r>
            <a:endParaRPr b="0" i="0" sz="1500" u="none" cap="none" strike="noStrike">
              <a:solidFill>
                <a:srgbClr val="375FA9"/>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500"/>
              <a:buFont typeface="Arial"/>
              <a:buNone/>
            </a:pPr>
            <a:r>
              <a:t/>
            </a:r>
            <a:endParaRPr b="0" i="0" sz="1500" u="none" cap="none" strike="noStrike">
              <a:solidFill>
                <a:srgbClr val="375FA9"/>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500"/>
              <a:buFont typeface="Arial"/>
              <a:buNone/>
            </a:pPr>
            <a:r>
              <a:t/>
            </a:r>
            <a:endParaRPr b="0" i="0" sz="1500" u="none" cap="none" strike="noStrike">
              <a:solidFill>
                <a:srgbClr val="375FA9"/>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600"/>
              <a:buFont typeface="Arial"/>
              <a:buNone/>
            </a:pPr>
            <a:r>
              <a:t/>
            </a:r>
            <a:endParaRPr b="0" i="0" sz="1600" u="none" cap="none" strike="noStrike">
              <a:solidFill>
                <a:srgbClr val="375FA9"/>
              </a:solidFill>
              <a:latin typeface="Arial"/>
              <a:ea typeface="Arial"/>
              <a:cs typeface="Arial"/>
              <a:sym typeface="Arial"/>
            </a:endParaRPr>
          </a:p>
          <a:p>
            <a:pPr indent="0" lvl="0" marL="457200" marR="0" rtl="0" algn="just">
              <a:lnSpc>
                <a:spcPct val="90000"/>
              </a:lnSpc>
              <a:spcBef>
                <a:spcPts val="900"/>
              </a:spcBef>
              <a:spcAft>
                <a:spcPts val="0"/>
              </a:spcAft>
              <a:buClr>
                <a:srgbClr val="000000"/>
              </a:buClr>
              <a:buSzPts val="1600"/>
              <a:buFont typeface="Arial"/>
              <a:buNone/>
            </a:pPr>
            <a:r>
              <a:t/>
            </a:r>
            <a:endParaRPr b="0" i="0" sz="1600" u="none" cap="none" strike="noStrike">
              <a:solidFill>
                <a:srgbClr val="375FA9"/>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600" u="none" cap="none" strike="noStrike">
              <a:solidFill>
                <a:srgbClr val="3C63AB"/>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600" u="none" cap="none" strike="noStrike">
              <a:solidFill>
                <a:srgbClr val="3C63AB"/>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208" name="Shape 208"/>
        <p:cNvGrpSpPr/>
        <p:nvPr/>
      </p:nvGrpSpPr>
      <p:grpSpPr>
        <a:xfrm>
          <a:off x="0" y="0"/>
          <a:ext cx="0" cy="0"/>
          <a:chOff x="0" y="0"/>
          <a:chExt cx="0" cy="0"/>
        </a:xfrm>
      </p:grpSpPr>
      <p:sp>
        <p:nvSpPr>
          <p:cNvPr id="209" name="Google Shape;209;gf649935dd7_0_103"/>
          <p:cNvSpPr txBox="1"/>
          <p:nvPr>
            <p:ph type="ctrTitle"/>
          </p:nvPr>
        </p:nvSpPr>
        <p:spPr>
          <a:xfrm>
            <a:off x="1281950" y="1089153"/>
            <a:ext cx="6622500" cy="2777700"/>
          </a:xfrm>
          <a:prstGeom prst="rect">
            <a:avLst/>
          </a:prstGeom>
          <a:noFill/>
          <a:ln>
            <a:noFill/>
          </a:ln>
        </p:spPr>
        <p:txBody>
          <a:bodyPr anchorCtr="0" anchor="ctr" bIns="91425" lIns="91425" spcFirstLastPara="1" rIns="91425" wrap="square" tIns="91425">
            <a:noAutofit/>
          </a:bodyPr>
          <a:lstStyle/>
          <a:p>
            <a:pPr indent="0" lvl="0" marL="0" rtl="0" algn="ctr">
              <a:lnSpc>
                <a:spcPct val="85000"/>
              </a:lnSpc>
              <a:spcBef>
                <a:spcPts val="0"/>
              </a:spcBef>
              <a:spcAft>
                <a:spcPts val="0"/>
              </a:spcAft>
              <a:buSzPts val="3800"/>
              <a:buNone/>
            </a:pPr>
            <a:r>
              <a:t/>
            </a:r>
            <a:endParaRPr b="1" sz="3600">
              <a:solidFill>
                <a:srgbClr val="3C63AB"/>
              </a:solidFill>
              <a:latin typeface="Arial"/>
              <a:ea typeface="Arial"/>
              <a:cs typeface="Arial"/>
              <a:sym typeface="Arial"/>
            </a:endParaRPr>
          </a:p>
          <a:p>
            <a:pPr indent="0" lvl="0" marL="0" rtl="0" algn="ctr">
              <a:lnSpc>
                <a:spcPct val="85000"/>
              </a:lnSpc>
              <a:spcBef>
                <a:spcPts val="0"/>
              </a:spcBef>
              <a:spcAft>
                <a:spcPts val="0"/>
              </a:spcAft>
              <a:buSzPts val="3800"/>
              <a:buNone/>
            </a:pPr>
            <a:r>
              <a:rPr b="1" lang="es" sz="4300">
                <a:solidFill>
                  <a:srgbClr val="E83464"/>
                </a:solidFill>
              </a:rPr>
              <a:t>Desarrollo de interfaces</a:t>
            </a:r>
            <a:endParaRPr b="1" sz="4300">
              <a:solidFill>
                <a:srgbClr val="E83464"/>
              </a:solidFill>
            </a:endParaRPr>
          </a:p>
          <a:p>
            <a:pPr indent="0" lvl="0" marL="0" rtl="0" algn="ctr">
              <a:lnSpc>
                <a:spcPct val="85000"/>
              </a:lnSpc>
              <a:spcBef>
                <a:spcPts val="0"/>
              </a:spcBef>
              <a:spcAft>
                <a:spcPts val="0"/>
              </a:spcAft>
              <a:buSzPts val="3800"/>
              <a:buNone/>
            </a:pPr>
            <a:r>
              <a:t/>
            </a:r>
            <a:endParaRPr b="1" sz="4300">
              <a:solidFill>
                <a:srgbClr val="E83464"/>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213" name="Shape 213"/>
        <p:cNvGrpSpPr/>
        <p:nvPr/>
      </p:nvGrpSpPr>
      <p:grpSpPr>
        <a:xfrm>
          <a:off x="0" y="0"/>
          <a:ext cx="0" cy="0"/>
          <a:chOff x="0" y="0"/>
          <a:chExt cx="0" cy="0"/>
        </a:xfrm>
      </p:grpSpPr>
      <p:sp>
        <p:nvSpPr>
          <p:cNvPr id="214" name="Google Shape;214;gf649935dd7_0_4"/>
          <p:cNvSpPr txBox="1"/>
          <p:nvPr/>
        </p:nvSpPr>
        <p:spPr>
          <a:xfrm>
            <a:off x="927525" y="1137774"/>
            <a:ext cx="7543800" cy="4602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Clr>
                <a:srgbClr val="000000"/>
              </a:buClr>
              <a:buSzPts val="3000"/>
              <a:buFont typeface="Arial"/>
              <a:buNone/>
            </a:pPr>
            <a:r>
              <a:rPr b="1" lang="es" sz="3000">
                <a:solidFill>
                  <a:srgbClr val="E83464"/>
                </a:solidFill>
              </a:rPr>
              <a:t>Desarrollo de interfaces: UX</a:t>
            </a:r>
            <a:endParaRPr b="1" sz="3000">
              <a:solidFill>
                <a:srgbClr val="E83464"/>
              </a:solidFill>
            </a:endParaRPr>
          </a:p>
        </p:txBody>
      </p:sp>
      <p:sp>
        <p:nvSpPr>
          <p:cNvPr id="215" name="Google Shape;215;gf649935dd7_0_4"/>
          <p:cNvSpPr txBox="1"/>
          <p:nvPr/>
        </p:nvSpPr>
        <p:spPr>
          <a:xfrm>
            <a:off x="1009700" y="1864250"/>
            <a:ext cx="6674700" cy="2837400"/>
          </a:xfrm>
          <a:prstGeom prst="rect">
            <a:avLst/>
          </a:prstGeom>
          <a:noFill/>
          <a:ln>
            <a:noFill/>
          </a:ln>
        </p:spPr>
        <p:txBody>
          <a:bodyPr anchorCtr="0" anchor="t" bIns="34275" lIns="0" spcFirstLastPara="1" rIns="0" wrap="square" tIns="34275">
            <a:noAutofit/>
          </a:bodyPr>
          <a:lstStyle/>
          <a:p>
            <a:pPr indent="-317500" lvl="0" marL="457200" marR="0" rtl="0" algn="just">
              <a:lnSpc>
                <a:spcPct val="90000"/>
              </a:lnSpc>
              <a:spcBef>
                <a:spcPts val="900"/>
              </a:spcBef>
              <a:spcAft>
                <a:spcPts val="0"/>
              </a:spcAft>
              <a:buClr>
                <a:srgbClr val="3C63AB"/>
              </a:buClr>
              <a:buSzPts val="1400"/>
              <a:buAutoNum type="arabicPeriod"/>
            </a:pPr>
            <a:r>
              <a:rPr b="1" lang="es">
                <a:solidFill>
                  <a:srgbClr val="3C63AB"/>
                </a:solidFill>
              </a:rPr>
              <a:t>Evitar el desorden: </a:t>
            </a:r>
            <a:r>
              <a:rPr lang="es">
                <a:solidFill>
                  <a:srgbClr val="3C63AB"/>
                </a:solidFill>
              </a:rPr>
              <a:t>Es importante deshacerse de cualquier cosa en un diseño móvil que no sea absolutamente necesario, porque reducir el desorden mejorará la comprensión de la interfaz.</a:t>
            </a:r>
            <a:endParaRPr>
              <a:solidFill>
                <a:srgbClr val="3C63AB"/>
              </a:solidFill>
            </a:endParaRPr>
          </a:p>
          <a:p>
            <a:pPr indent="0" lvl="0" marL="457200" marR="0" rtl="0" algn="just">
              <a:lnSpc>
                <a:spcPct val="90000"/>
              </a:lnSpc>
              <a:spcBef>
                <a:spcPts val="900"/>
              </a:spcBef>
              <a:spcAft>
                <a:spcPts val="0"/>
              </a:spcAft>
              <a:buNone/>
            </a:pPr>
            <a:r>
              <a:t/>
            </a:r>
            <a:endParaRPr>
              <a:solidFill>
                <a:srgbClr val="3C63AB"/>
              </a:solidFill>
            </a:endParaRPr>
          </a:p>
          <a:p>
            <a:pPr indent="-317500" lvl="0" marL="457200" marR="0" rtl="0" algn="just">
              <a:lnSpc>
                <a:spcPct val="90000"/>
              </a:lnSpc>
              <a:spcBef>
                <a:spcPts val="900"/>
              </a:spcBef>
              <a:spcAft>
                <a:spcPts val="0"/>
              </a:spcAft>
              <a:buClr>
                <a:srgbClr val="3C63AB"/>
              </a:buClr>
              <a:buSzPts val="1400"/>
              <a:buAutoNum type="arabicPeriod"/>
            </a:pPr>
            <a:r>
              <a:rPr b="1" lang="es">
                <a:solidFill>
                  <a:srgbClr val="3C63AB"/>
                </a:solidFill>
              </a:rPr>
              <a:t>Navegación</a:t>
            </a:r>
            <a:r>
              <a:rPr b="1" lang="es">
                <a:solidFill>
                  <a:srgbClr val="3C63AB"/>
                </a:solidFill>
              </a:rPr>
              <a:t> sencilla: </a:t>
            </a:r>
            <a:r>
              <a:rPr lang="es">
                <a:solidFill>
                  <a:srgbClr val="3C63AB"/>
                </a:solidFill>
              </a:rPr>
              <a:t>Ayudar a los usuarios a navegar debe ser una prioridad para todas las aplicaciones. Una buena navegación debe sentirse como una mano invisible que guía al usuario mientras usa la </a:t>
            </a:r>
            <a:r>
              <a:rPr lang="es">
                <a:solidFill>
                  <a:srgbClr val="3C63AB"/>
                </a:solidFill>
              </a:rPr>
              <a:t>aplicación</a:t>
            </a:r>
            <a:r>
              <a:rPr lang="es">
                <a:solidFill>
                  <a:srgbClr val="3C63AB"/>
                </a:solidFill>
              </a:rPr>
              <a:t>.</a:t>
            </a:r>
            <a:endParaRPr>
              <a:solidFill>
                <a:srgbClr val="3C63AB"/>
              </a:solidFill>
            </a:endParaRPr>
          </a:p>
          <a:p>
            <a:pPr indent="0" lvl="0" marL="457200" marR="0" rtl="0" algn="just">
              <a:lnSpc>
                <a:spcPct val="90000"/>
              </a:lnSpc>
              <a:spcBef>
                <a:spcPts val="900"/>
              </a:spcBef>
              <a:spcAft>
                <a:spcPts val="0"/>
              </a:spcAft>
              <a:buNone/>
            </a:pPr>
            <a:r>
              <a:t/>
            </a:r>
            <a:endParaRPr>
              <a:solidFill>
                <a:srgbClr val="3C63AB"/>
              </a:solidFill>
            </a:endParaRPr>
          </a:p>
          <a:p>
            <a:pPr indent="-317500" lvl="0" marL="457200" marR="0" rtl="0" algn="just">
              <a:lnSpc>
                <a:spcPct val="90000"/>
              </a:lnSpc>
              <a:spcBef>
                <a:spcPts val="900"/>
              </a:spcBef>
              <a:spcAft>
                <a:spcPts val="0"/>
              </a:spcAft>
              <a:buClr>
                <a:srgbClr val="3C63AB"/>
              </a:buClr>
              <a:buSzPts val="1400"/>
              <a:buAutoNum type="arabicPeriod"/>
            </a:pPr>
            <a:r>
              <a:rPr b="1" lang="es">
                <a:solidFill>
                  <a:srgbClr val="3C63AB"/>
                </a:solidFill>
              </a:rPr>
              <a:t>Diseño multiplataforma: </a:t>
            </a:r>
            <a:r>
              <a:rPr lang="es">
                <a:solidFill>
                  <a:srgbClr val="3C63AB"/>
                </a:solidFill>
              </a:rPr>
              <a:t>Como diseñador, no se debe pensar en un diseño móvil de forma aislada. Crear una experiencia perfecta en dispositivos móviles, computadoras de escritorio y tabletas es muy importante para los usuarios.</a:t>
            </a:r>
            <a:endParaRPr b="1">
              <a:solidFill>
                <a:srgbClr val="3C63AB"/>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219" name="Shape 219"/>
        <p:cNvGrpSpPr/>
        <p:nvPr/>
      </p:nvGrpSpPr>
      <p:grpSpPr>
        <a:xfrm>
          <a:off x="0" y="0"/>
          <a:ext cx="0" cy="0"/>
          <a:chOff x="0" y="0"/>
          <a:chExt cx="0" cy="0"/>
        </a:xfrm>
      </p:grpSpPr>
      <p:sp>
        <p:nvSpPr>
          <p:cNvPr id="220" name="Google Shape;220;gf8294ab904_0_1"/>
          <p:cNvSpPr txBox="1"/>
          <p:nvPr/>
        </p:nvSpPr>
        <p:spPr>
          <a:xfrm>
            <a:off x="927525" y="1137774"/>
            <a:ext cx="7543800" cy="4602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Clr>
                <a:srgbClr val="000000"/>
              </a:buClr>
              <a:buSzPts val="3000"/>
              <a:buFont typeface="Arial"/>
              <a:buNone/>
            </a:pPr>
            <a:r>
              <a:rPr b="1" lang="es" sz="3000">
                <a:solidFill>
                  <a:srgbClr val="E83464"/>
                </a:solidFill>
              </a:rPr>
              <a:t>Desarrollo de interfaces: UX</a:t>
            </a:r>
            <a:endParaRPr b="1" sz="3000">
              <a:solidFill>
                <a:srgbClr val="E83464"/>
              </a:solidFill>
            </a:endParaRPr>
          </a:p>
        </p:txBody>
      </p:sp>
      <p:sp>
        <p:nvSpPr>
          <p:cNvPr id="221" name="Google Shape;221;gf8294ab904_0_1"/>
          <p:cNvSpPr txBox="1"/>
          <p:nvPr/>
        </p:nvSpPr>
        <p:spPr>
          <a:xfrm>
            <a:off x="1009700" y="1597975"/>
            <a:ext cx="6674700" cy="3103800"/>
          </a:xfrm>
          <a:prstGeom prst="rect">
            <a:avLst/>
          </a:prstGeom>
          <a:noFill/>
          <a:ln>
            <a:noFill/>
          </a:ln>
        </p:spPr>
        <p:txBody>
          <a:bodyPr anchorCtr="0" anchor="t" bIns="34275" lIns="0" spcFirstLastPara="1" rIns="0" wrap="square" tIns="34275">
            <a:noAutofit/>
          </a:bodyPr>
          <a:lstStyle/>
          <a:p>
            <a:pPr indent="0" lvl="0" marL="0" marR="0" rtl="0" algn="just">
              <a:lnSpc>
                <a:spcPct val="90000"/>
              </a:lnSpc>
              <a:spcBef>
                <a:spcPts val="900"/>
              </a:spcBef>
              <a:spcAft>
                <a:spcPts val="0"/>
              </a:spcAft>
              <a:buNone/>
            </a:pPr>
            <a:r>
              <a:rPr b="1" lang="es">
                <a:solidFill>
                  <a:srgbClr val="3C63AB"/>
                </a:solidFill>
              </a:rPr>
              <a:t>4.	Tamaño de botones: </a:t>
            </a:r>
            <a:r>
              <a:rPr lang="es">
                <a:solidFill>
                  <a:srgbClr val="3C63AB"/>
                </a:solidFill>
              </a:rPr>
              <a:t>Los botones pequeños son más difíciles de presionar para los usuarios que los más grandes. Al diseñar interfaces móviles, es mejor hacer que los botones sean lo suficientemente grandes para que los usuarios puedan tocarlos fácilmente.</a:t>
            </a:r>
            <a:endParaRPr>
              <a:solidFill>
                <a:srgbClr val="3C63AB"/>
              </a:solidFill>
            </a:endParaRPr>
          </a:p>
          <a:p>
            <a:pPr indent="0" lvl="0" marL="0" marR="0" rtl="0" algn="just">
              <a:lnSpc>
                <a:spcPct val="90000"/>
              </a:lnSpc>
              <a:spcBef>
                <a:spcPts val="900"/>
              </a:spcBef>
              <a:spcAft>
                <a:spcPts val="0"/>
              </a:spcAft>
              <a:buNone/>
            </a:pPr>
            <a:r>
              <a:rPr b="1" lang="es">
                <a:solidFill>
                  <a:srgbClr val="3C63AB"/>
                </a:solidFill>
              </a:rPr>
              <a:t>5.	Texto legible:  </a:t>
            </a:r>
            <a:r>
              <a:rPr lang="es">
                <a:solidFill>
                  <a:srgbClr val="3C63AB"/>
                </a:solidFill>
              </a:rPr>
              <a:t>El texto que se muestra en la aplicación debe ser legible, sin ser necesario hacer zoom.</a:t>
            </a:r>
            <a:endParaRPr>
              <a:solidFill>
                <a:srgbClr val="3C63AB"/>
              </a:solidFill>
            </a:endParaRPr>
          </a:p>
          <a:p>
            <a:pPr indent="0" lvl="0" marL="0" marR="0" rtl="0" algn="just">
              <a:lnSpc>
                <a:spcPct val="90000"/>
              </a:lnSpc>
              <a:spcBef>
                <a:spcPts val="900"/>
              </a:spcBef>
              <a:spcAft>
                <a:spcPts val="0"/>
              </a:spcAft>
              <a:buNone/>
            </a:pPr>
            <a:r>
              <a:rPr b="1" lang="es">
                <a:solidFill>
                  <a:srgbClr val="3C63AB"/>
                </a:solidFill>
              </a:rPr>
              <a:t>6.	Interfaz claramente visible:</a:t>
            </a:r>
            <a:r>
              <a:rPr lang="es">
                <a:solidFill>
                  <a:srgbClr val="3C63AB"/>
                </a:solidFill>
              </a:rPr>
              <a:t> Los usuarios suelen utilizar dispositivos móviles al aire libre en lugares mal iluminados o con protección solar. Es fundamental crear un contraste de color suficiente entre los elementos para que los usuarios puedan ver y utilizar su aplicación.</a:t>
            </a:r>
            <a:endParaRPr>
              <a:solidFill>
                <a:srgbClr val="3C63AB"/>
              </a:solidFill>
            </a:endParaRPr>
          </a:p>
          <a:p>
            <a:pPr indent="0" lvl="0" marL="0" marR="0" rtl="0" algn="just">
              <a:lnSpc>
                <a:spcPct val="90000"/>
              </a:lnSpc>
              <a:spcBef>
                <a:spcPts val="900"/>
              </a:spcBef>
              <a:spcAft>
                <a:spcPts val="0"/>
              </a:spcAft>
              <a:buNone/>
            </a:pPr>
            <a:r>
              <a:rPr b="1" lang="es">
                <a:solidFill>
                  <a:srgbClr val="3C63AB"/>
                </a:solidFill>
              </a:rPr>
              <a:t>7.	Controles basados en la posición de la mano: </a:t>
            </a:r>
            <a:r>
              <a:rPr lang="es">
                <a:solidFill>
                  <a:srgbClr val="3C63AB"/>
                </a:solidFill>
              </a:rPr>
              <a:t>El 49% de las personas confían en un pulgar para hacer las cosas en sus teléfonos, por lo que la interfaz debe ser diseñada teniendo esto en mente</a:t>
            </a:r>
            <a:endParaRPr>
              <a:solidFill>
                <a:srgbClr val="3C63AB"/>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225" name="Shape 225"/>
        <p:cNvGrpSpPr/>
        <p:nvPr/>
      </p:nvGrpSpPr>
      <p:grpSpPr>
        <a:xfrm>
          <a:off x="0" y="0"/>
          <a:ext cx="0" cy="0"/>
          <a:chOff x="0" y="0"/>
          <a:chExt cx="0" cy="0"/>
        </a:xfrm>
      </p:grpSpPr>
      <p:sp>
        <p:nvSpPr>
          <p:cNvPr id="226" name="Google Shape;226;gf8294ab904_0_10"/>
          <p:cNvSpPr txBox="1"/>
          <p:nvPr/>
        </p:nvSpPr>
        <p:spPr>
          <a:xfrm>
            <a:off x="927525" y="1137774"/>
            <a:ext cx="7543800" cy="4602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Clr>
                <a:srgbClr val="000000"/>
              </a:buClr>
              <a:buSzPts val="3000"/>
              <a:buFont typeface="Arial"/>
              <a:buNone/>
            </a:pPr>
            <a:r>
              <a:rPr b="1" lang="es" sz="3000">
                <a:solidFill>
                  <a:srgbClr val="E83464"/>
                </a:solidFill>
              </a:rPr>
              <a:t>Desarrollo de interfaces: UX</a:t>
            </a:r>
            <a:endParaRPr b="1" sz="3000">
              <a:solidFill>
                <a:srgbClr val="E83464"/>
              </a:solidFill>
            </a:endParaRPr>
          </a:p>
        </p:txBody>
      </p:sp>
      <p:sp>
        <p:nvSpPr>
          <p:cNvPr id="227" name="Google Shape;227;gf8294ab904_0_10"/>
          <p:cNvSpPr txBox="1"/>
          <p:nvPr/>
        </p:nvSpPr>
        <p:spPr>
          <a:xfrm>
            <a:off x="1009700" y="1597975"/>
            <a:ext cx="6674700" cy="3103800"/>
          </a:xfrm>
          <a:prstGeom prst="rect">
            <a:avLst/>
          </a:prstGeom>
          <a:noFill/>
          <a:ln>
            <a:noFill/>
          </a:ln>
        </p:spPr>
        <p:txBody>
          <a:bodyPr anchorCtr="0" anchor="t" bIns="34275" lIns="0" spcFirstLastPara="1" rIns="0" wrap="square" tIns="34275">
            <a:noAutofit/>
          </a:bodyPr>
          <a:lstStyle/>
          <a:p>
            <a:pPr indent="0" lvl="0" marL="0" marR="0" rtl="0" algn="just">
              <a:lnSpc>
                <a:spcPct val="90000"/>
              </a:lnSpc>
              <a:spcBef>
                <a:spcPts val="900"/>
              </a:spcBef>
              <a:spcAft>
                <a:spcPts val="0"/>
              </a:spcAft>
              <a:buNone/>
            </a:pPr>
            <a:r>
              <a:rPr b="1" lang="es">
                <a:solidFill>
                  <a:srgbClr val="3C63AB"/>
                </a:solidFill>
              </a:rPr>
              <a:t>8</a:t>
            </a:r>
            <a:r>
              <a:rPr b="1" lang="es">
                <a:solidFill>
                  <a:srgbClr val="3C63AB"/>
                </a:solidFill>
              </a:rPr>
              <a:t>.	Reduzca la necesidad de escribir: </a:t>
            </a:r>
            <a:r>
              <a:rPr lang="es">
                <a:solidFill>
                  <a:srgbClr val="3C63AB"/>
                </a:solidFill>
              </a:rPr>
              <a:t>Escribir en un móvil es un proceso lento y propenso a errores. Por lo tanto, es mejor intentar siempre minimizar la cantidad de escritura requerida para usar una aplicación móvil.</a:t>
            </a:r>
            <a:endParaRPr>
              <a:solidFill>
                <a:srgbClr val="3C63AB"/>
              </a:solidFill>
            </a:endParaRPr>
          </a:p>
          <a:p>
            <a:pPr indent="0" lvl="0" marL="0" rtl="0" algn="just">
              <a:lnSpc>
                <a:spcPct val="90000"/>
              </a:lnSpc>
              <a:spcBef>
                <a:spcPts val="900"/>
              </a:spcBef>
              <a:spcAft>
                <a:spcPts val="0"/>
              </a:spcAft>
              <a:buNone/>
            </a:pPr>
            <a:r>
              <a:rPr b="1" lang="es">
                <a:solidFill>
                  <a:srgbClr val="3C63AB"/>
                </a:solidFill>
              </a:rPr>
              <a:t>7</a:t>
            </a:r>
            <a:r>
              <a:rPr b="1" lang="es">
                <a:solidFill>
                  <a:srgbClr val="3C63AB"/>
                </a:solidFill>
              </a:rPr>
              <a:t>.	Optimice la experiencia para sesiones rápidas: </a:t>
            </a:r>
            <a:r>
              <a:rPr lang="es">
                <a:solidFill>
                  <a:srgbClr val="3C63AB"/>
                </a:solidFill>
              </a:rPr>
              <a:t>Cuando las personas usan dispositivos móviles, esperan completar sus tareas en el menor tiempo posible. A los usuarios les gustan las sesiones rápidas con una interacción mínima que les ayuda a alcanzar sus objetivos</a:t>
            </a:r>
            <a:endParaRPr>
              <a:solidFill>
                <a:srgbClr val="3C63AB"/>
              </a:solidFill>
            </a:endParaRPr>
          </a:p>
          <a:p>
            <a:pPr indent="0" lvl="0" marL="0" rtl="0" algn="just">
              <a:lnSpc>
                <a:spcPct val="90000"/>
              </a:lnSpc>
              <a:spcBef>
                <a:spcPts val="900"/>
              </a:spcBef>
              <a:spcAft>
                <a:spcPts val="0"/>
              </a:spcAft>
              <a:buNone/>
            </a:pPr>
            <a:r>
              <a:rPr b="1" lang="es">
                <a:solidFill>
                  <a:srgbClr val="3C63AB"/>
                </a:solidFill>
              </a:rPr>
              <a:t>10.	Pon a prueba tu diseño: </a:t>
            </a:r>
            <a:r>
              <a:rPr lang="es">
                <a:solidFill>
                  <a:srgbClr val="3C63AB"/>
                </a:solidFill>
              </a:rPr>
              <a:t>Puede que un diseño móvil se ve muy bien cuando se ve en una pantalla grande de su diseñador, pero tan pronto como comienza a verlo e interactuar con la aplicación en el dispositivo móvil, se vuelve mucho menos satisfactorio. </a:t>
            </a:r>
            <a:r>
              <a:rPr b="1" lang="es">
                <a:solidFill>
                  <a:srgbClr val="3C63AB"/>
                </a:solidFill>
              </a:rPr>
              <a:t>Por eso es tan importante probar su aplicación con usuarios reales en una variedad de dispositivos móviles</a:t>
            </a:r>
            <a:r>
              <a:rPr lang="es">
                <a:solidFill>
                  <a:srgbClr val="3C63AB"/>
                </a:solidFill>
              </a:rPr>
              <a:t>.</a:t>
            </a:r>
            <a:endParaRPr>
              <a:solidFill>
                <a:srgbClr val="3C63AB"/>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231" name="Shape 231"/>
        <p:cNvGrpSpPr/>
        <p:nvPr/>
      </p:nvGrpSpPr>
      <p:grpSpPr>
        <a:xfrm>
          <a:off x="0" y="0"/>
          <a:ext cx="0" cy="0"/>
          <a:chOff x="0" y="0"/>
          <a:chExt cx="0" cy="0"/>
        </a:xfrm>
      </p:grpSpPr>
      <p:sp>
        <p:nvSpPr>
          <p:cNvPr id="232" name="Google Shape;232;p11"/>
          <p:cNvSpPr txBox="1"/>
          <p:nvPr/>
        </p:nvSpPr>
        <p:spPr>
          <a:xfrm>
            <a:off x="927528" y="406499"/>
            <a:ext cx="7543800" cy="1088100"/>
          </a:xfrm>
          <a:prstGeom prst="rect">
            <a:avLst/>
          </a:prstGeom>
          <a:noFill/>
          <a:ln>
            <a:noFill/>
          </a:ln>
        </p:spPr>
        <p:txBody>
          <a:bodyPr anchorCtr="0" anchor="b" bIns="34275" lIns="68575" spcFirstLastPara="1" rIns="68575" wrap="square" tIns="34275">
            <a:noAutofit/>
          </a:bodyPr>
          <a:lstStyle/>
          <a:p>
            <a:pPr indent="0" lvl="0" marL="0" marR="0" rtl="0" algn="l">
              <a:lnSpc>
                <a:spcPct val="85000"/>
              </a:lnSpc>
              <a:spcBef>
                <a:spcPts val="0"/>
              </a:spcBef>
              <a:spcAft>
                <a:spcPts val="0"/>
              </a:spcAft>
              <a:buClr>
                <a:srgbClr val="000000"/>
              </a:buClr>
              <a:buSzPts val="3000"/>
              <a:buFont typeface="Arial"/>
              <a:buNone/>
            </a:pPr>
            <a:r>
              <a:rPr b="1" i="0" lang="es" sz="3000" u="none" cap="none" strike="noStrike">
                <a:solidFill>
                  <a:srgbClr val="E83464"/>
                </a:solidFill>
                <a:latin typeface="Arial"/>
                <a:ea typeface="Arial"/>
                <a:cs typeface="Arial"/>
                <a:sym typeface="Arial"/>
              </a:rPr>
              <a:t>Material Design</a:t>
            </a:r>
            <a:endParaRPr b="1" i="0" sz="3000" u="none" cap="none" strike="noStrike">
              <a:solidFill>
                <a:srgbClr val="E83464"/>
              </a:solidFill>
              <a:latin typeface="Arial"/>
              <a:ea typeface="Arial"/>
              <a:cs typeface="Arial"/>
              <a:sym typeface="Arial"/>
            </a:endParaRPr>
          </a:p>
        </p:txBody>
      </p:sp>
      <p:sp>
        <p:nvSpPr>
          <p:cNvPr id="233" name="Google Shape;233;p11"/>
          <p:cNvSpPr txBox="1"/>
          <p:nvPr/>
        </p:nvSpPr>
        <p:spPr>
          <a:xfrm>
            <a:off x="417950" y="1621600"/>
            <a:ext cx="4600800" cy="2715000"/>
          </a:xfrm>
          <a:prstGeom prst="rect">
            <a:avLst/>
          </a:prstGeom>
          <a:noFill/>
          <a:ln>
            <a:noFill/>
          </a:ln>
        </p:spPr>
        <p:txBody>
          <a:bodyPr anchorCtr="0" anchor="t" bIns="34275" lIns="0" spcFirstLastPara="1" rIns="0" wrap="square" tIns="34275">
            <a:noAutofit/>
          </a:bodyPr>
          <a:lstStyle/>
          <a:p>
            <a:pPr indent="-317500" lvl="0" marL="457200" marR="0" rtl="0" algn="just">
              <a:lnSpc>
                <a:spcPct val="90000"/>
              </a:lnSpc>
              <a:spcBef>
                <a:spcPts val="900"/>
              </a:spcBef>
              <a:spcAft>
                <a:spcPts val="0"/>
              </a:spcAft>
              <a:buClr>
                <a:srgbClr val="375FA9"/>
              </a:buClr>
              <a:buSzPts val="1400"/>
              <a:buFont typeface="Arial"/>
              <a:buChar char="●"/>
            </a:pPr>
            <a:r>
              <a:rPr b="0" i="0" lang="es" sz="1400" u="none" cap="none" strike="noStrike">
                <a:solidFill>
                  <a:srgbClr val="375FA9"/>
                </a:solidFill>
                <a:latin typeface="Arial"/>
                <a:ea typeface="Arial"/>
                <a:cs typeface="Arial"/>
                <a:sym typeface="Arial"/>
              </a:rPr>
              <a:t>Material es un sistema de diseño creado por Google para ayudar a los equipos a crear experiencias digitales de alta calidad para Android, iOS, Flutter y la web. </a:t>
            </a:r>
            <a:endParaRPr b="0" i="0" sz="1400" u="none" cap="none" strike="noStrike">
              <a:solidFill>
                <a:srgbClr val="375FA9"/>
              </a:solidFill>
              <a:latin typeface="Arial"/>
              <a:ea typeface="Arial"/>
              <a:cs typeface="Arial"/>
              <a:sym typeface="Arial"/>
            </a:endParaRPr>
          </a:p>
          <a:p>
            <a:pPr indent="-317500" lvl="0" marL="457200" marR="0" rtl="0" algn="just">
              <a:lnSpc>
                <a:spcPct val="90000"/>
              </a:lnSpc>
              <a:spcBef>
                <a:spcPts val="900"/>
              </a:spcBef>
              <a:spcAft>
                <a:spcPts val="0"/>
              </a:spcAft>
              <a:buClr>
                <a:srgbClr val="375FA9"/>
              </a:buClr>
              <a:buSzPts val="1400"/>
              <a:buFont typeface="Arial"/>
              <a:buChar char="●"/>
            </a:pPr>
            <a:r>
              <a:rPr b="0" i="0" lang="es" sz="1400" u="none" cap="none" strike="noStrike">
                <a:solidFill>
                  <a:srgbClr val="375FA9"/>
                </a:solidFill>
                <a:latin typeface="Arial"/>
                <a:ea typeface="Arial"/>
                <a:cs typeface="Arial"/>
                <a:sym typeface="Arial"/>
              </a:rPr>
              <a:t>Se basa en muchos principios que incluyen elementos como animaciones vistosas, diseño responsive y un uso inteligente de los colores y las sombras.</a:t>
            </a:r>
            <a:endParaRPr b="0" i="0" sz="1400" u="none" cap="none" strike="noStrike">
              <a:solidFill>
                <a:srgbClr val="375FA9"/>
              </a:solidFill>
              <a:latin typeface="Arial"/>
              <a:ea typeface="Arial"/>
              <a:cs typeface="Arial"/>
              <a:sym typeface="Arial"/>
            </a:endParaRPr>
          </a:p>
          <a:p>
            <a:pPr indent="-317500" lvl="0" marL="457200" marR="0" rtl="0" algn="just">
              <a:lnSpc>
                <a:spcPct val="90000"/>
              </a:lnSpc>
              <a:spcBef>
                <a:spcPts val="900"/>
              </a:spcBef>
              <a:spcAft>
                <a:spcPts val="0"/>
              </a:spcAft>
              <a:buClr>
                <a:srgbClr val="375FA9"/>
              </a:buClr>
              <a:buSzPts val="1400"/>
              <a:buFont typeface="Arial"/>
              <a:buChar char="●"/>
            </a:pPr>
            <a:r>
              <a:rPr b="0" i="0" lang="es" sz="1400" u="none" cap="none" strike="noStrike">
                <a:solidFill>
                  <a:srgbClr val="375FA9"/>
                </a:solidFill>
                <a:latin typeface="Arial"/>
                <a:ea typeface="Arial"/>
                <a:cs typeface="Arial"/>
                <a:sym typeface="Arial"/>
              </a:rPr>
              <a:t>Material Design se encarga de desarrollar un sistema único que permita una experiencia unificada en todas las plataformas.</a:t>
            </a:r>
            <a:endParaRPr b="0" i="0" sz="1400" u="none" cap="none" strike="noStrike">
              <a:solidFill>
                <a:srgbClr val="375FA9"/>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400" u="none" cap="none" strike="noStrike">
              <a:solidFill>
                <a:srgbClr val="3C63AB"/>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400" u="none" cap="none" strike="noStrike">
              <a:solidFill>
                <a:srgbClr val="3C63AB"/>
              </a:solidFill>
              <a:latin typeface="Arial"/>
              <a:ea typeface="Arial"/>
              <a:cs typeface="Arial"/>
              <a:sym typeface="Arial"/>
            </a:endParaRPr>
          </a:p>
        </p:txBody>
      </p:sp>
      <p:pic>
        <p:nvPicPr>
          <p:cNvPr id="234" name="Google Shape;234;p11"/>
          <p:cNvPicPr preferRelativeResize="0"/>
          <p:nvPr/>
        </p:nvPicPr>
        <p:blipFill rotWithShape="1">
          <a:blip r:embed="rId4">
            <a:alphaModFix/>
          </a:blip>
          <a:srcRect b="0" l="0" r="0" t="0"/>
          <a:stretch/>
        </p:blipFill>
        <p:spPr>
          <a:xfrm>
            <a:off x="5301426" y="1764875"/>
            <a:ext cx="3169899" cy="21238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238" name="Shape 238"/>
        <p:cNvGrpSpPr/>
        <p:nvPr/>
      </p:nvGrpSpPr>
      <p:grpSpPr>
        <a:xfrm>
          <a:off x="0" y="0"/>
          <a:ext cx="0" cy="0"/>
          <a:chOff x="0" y="0"/>
          <a:chExt cx="0" cy="0"/>
        </a:xfrm>
      </p:grpSpPr>
      <p:sp>
        <p:nvSpPr>
          <p:cNvPr id="239" name="Google Shape;239;gb85b88c02a_0_16"/>
          <p:cNvSpPr txBox="1"/>
          <p:nvPr/>
        </p:nvSpPr>
        <p:spPr>
          <a:xfrm>
            <a:off x="927528" y="406499"/>
            <a:ext cx="7543800" cy="1088100"/>
          </a:xfrm>
          <a:prstGeom prst="rect">
            <a:avLst/>
          </a:prstGeom>
          <a:noFill/>
          <a:ln>
            <a:noFill/>
          </a:ln>
        </p:spPr>
        <p:txBody>
          <a:bodyPr anchorCtr="0" anchor="b" bIns="34275" lIns="68575" spcFirstLastPara="1" rIns="68575" wrap="square" tIns="34275">
            <a:noAutofit/>
          </a:bodyPr>
          <a:lstStyle/>
          <a:p>
            <a:pPr indent="0" lvl="0" marL="0" marR="0" rtl="0" algn="l">
              <a:lnSpc>
                <a:spcPct val="85000"/>
              </a:lnSpc>
              <a:spcBef>
                <a:spcPts val="0"/>
              </a:spcBef>
              <a:spcAft>
                <a:spcPts val="0"/>
              </a:spcAft>
              <a:buClr>
                <a:srgbClr val="000000"/>
              </a:buClr>
              <a:buSzPts val="3000"/>
              <a:buFont typeface="Arial"/>
              <a:buNone/>
            </a:pPr>
            <a:r>
              <a:rPr b="1" i="0" lang="es" sz="3000" u="none" cap="none" strike="noStrike">
                <a:solidFill>
                  <a:srgbClr val="E83464"/>
                </a:solidFill>
                <a:latin typeface="Arial"/>
                <a:ea typeface="Arial"/>
                <a:cs typeface="Arial"/>
                <a:sym typeface="Arial"/>
              </a:rPr>
              <a:t>Material Design</a:t>
            </a:r>
            <a:endParaRPr b="1" i="0" sz="3000" u="none" cap="none" strike="noStrike">
              <a:solidFill>
                <a:srgbClr val="E83464"/>
              </a:solidFill>
              <a:latin typeface="Arial"/>
              <a:ea typeface="Arial"/>
              <a:cs typeface="Arial"/>
              <a:sym typeface="Arial"/>
            </a:endParaRPr>
          </a:p>
        </p:txBody>
      </p:sp>
      <p:sp>
        <p:nvSpPr>
          <p:cNvPr id="240" name="Google Shape;240;gb85b88c02a_0_16"/>
          <p:cNvSpPr txBox="1"/>
          <p:nvPr/>
        </p:nvSpPr>
        <p:spPr>
          <a:xfrm>
            <a:off x="971675" y="1709775"/>
            <a:ext cx="7121700" cy="2715000"/>
          </a:xfrm>
          <a:prstGeom prst="rect">
            <a:avLst/>
          </a:prstGeom>
          <a:noFill/>
          <a:ln>
            <a:noFill/>
          </a:ln>
        </p:spPr>
        <p:txBody>
          <a:bodyPr anchorCtr="0" anchor="t" bIns="34275" lIns="0" spcFirstLastPara="1" rIns="0" wrap="square" tIns="34275">
            <a:noAutofit/>
          </a:bodyPr>
          <a:lstStyle/>
          <a:p>
            <a:pPr indent="0" lvl="0" marL="0" marR="0" rtl="0" algn="just">
              <a:lnSpc>
                <a:spcPct val="90000"/>
              </a:lnSpc>
              <a:spcBef>
                <a:spcPts val="900"/>
              </a:spcBef>
              <a:spcAft>
                <a:spcPts val="0"/>
              </a:spcAft>
              <a:buClr>
                <a:srgbClr val="000000"/>
              </a:buClr>
              <a:buSzPts val="1800"/>
              <a:buFont typeface="Arial"/>
              <a:buNone/>
            </a:pPr>
            <a:r>
              <a:rPr b="1" i="0" lang="es" sz="1800" u="none" cap="none" strike="noStrike">
                <a:solidFill>
                  <a:srgbClr val="375FA9"/>
                </a:solidFill>
                <a:latin typeface="Arial"/>
                <a:ea typeface="Arial"/>
                <a:cs typeface="Arial"/>
                <a:sym typeface="Arial"/>
              </a:rPr>
              <a:t>Principios</a:t>
            </a:r>
            <a:endParaRPr b="0" i="0" sz="1600" u="none" cap="none" strike="noStrike">
              <a:solidFill>
                <a:srgbClr val="375FA9"/>
              </a:solidFill>
              <a:latin typeface="Arial"/>
              <a:ea typeface="Arial"/>
              <a:cs typeface="Arial"/>
              <a:sym typeface="Arial"/>
            </a:endParaRPr>
          </a:p>
          <a:p>
            <a:pPr indent="-330200" lvl="0" marL="457200" marR="0" rtl="0" algn="just">
              <a:lnSpc>
                <a:spcPct val="90000"/>
              </a:lnSpc>
              <a:spcBef>
                <a:spcPts val="900"/>
              </a:spcBef>
              <a:spcAft>
                <a:spcPts val="0"/>
              </a:spcAft>
              <a:buClr>
                <a:srgbClr val="375FA9"/>
              </a:buClr>
              <a:buSzPts val="1600"/>
              <a:buFont typeface="Arial"/>
              <a:buChar char="●"/>
            </a:pPr>
            <a:r>
              <a:rPr b="0" i="0" lang="es" sz="1600" u="none" cap="none" strike="noStrike">
                <a:solidFill>
                  <a:srgbClr val="375FA9"/>
                </a:solidFill>
                <a:latin typeface="Arial"/>
                <a:ea typeface="Arial"/>
                <a:cs typeface="Arial"/>
                <a:sym typeface="Arial"/>
              </a:rPr>
              <a:t>Es importante que los matices visuales estén basados en la realidad. Una metáfora material es la teoría de fusión de un espacio racionalizado y un sistema de movimiento.</a:t>
            </a:r>
            <a:endParaRPr b="0" i="0" sz="1600" u="none" cap="none" strike="noStrike">
              <a:solidFill>
                <a:srgbClr val="375FA9"/>
              </a:solidFill>
              <a:latin typeface="Arial"/>
              <a:ea typeface="Arial"/>
              <a:cs typeface="Arial"/>
              <a:sym typeface="Arial"/>
            </a:endParaRPr>
          </a:p>
          <a:p>
            <a:pPr indent="0" lvl="0" marL="457200" marR="0" rtl="0" algn="just">
              <a:lnSpc>
                <a:spcPct val="90000"/>
              </a:lnSpc>
              <a:spcBef>
                <a:spcPts val="900"/>
              </a:spcBef>
              <a:spcAft>
                <a:spcPts val="0"/>
              </a:spcAft>
              <a:buClr>
                <a:srgbClr val="000000"/>
              </a:buClr>
              <a:buSzPts val="1600"/>
              <a:buFont typeface="Arial"/>
              <a:buNone/>
            </a:pPr>
            <a:r>
              <a:t/>
            </a:r>
            <a:endParaRPr b="0" i="0" sz="1600" u="none" cap="none" strike="noStrike">
              <a:solidFill>
                <a:srgbClr val="375FA9"/>
              </a:solidFill>
              <a:latin typeface="Arial"/>
              <a:ea typeface="Arial"/>
              <a:cs typeface="Arial"/>
              <a:sym typeface="Arial"/>
            </a:endParaRPr>
          </a:p>
          <a:p>
            <a:pPr indent="-330200" lvl="0" marL="457200" marR="0" rtl="0" algn="just">
              <a:lnSpc>
                <a:spcPct val="90000"/>
              </a:lnSpc>
              <a:spcBef>
                <a:spcPts val="900"/>
              </a:spcBef>
              <a:spcAft>
                <a:spcPts val="0"/>
              </a:spcAft>
              <a:buClr>
                <a:srgbClr val="375FA9"/>
              </a:buClr>
              <a:buSzPts val="1600"/>
              <a:buFont typeface="Arial"/>
              <a:buChar char="●"/>
            </a:pPr>
            <a:r>
              <a:rPr b="0" i="0" lang="es" sz="1600" u="none" cap="none" strike="noStrike">
                <a:solidFill>
                  <a:srgbClr val="375FA9"/>
                </a:solidFill>
                <a:latin typeface="Arial"/>
                <a:ea typeface="Arial"/>
                <a:cs typeface="Arial"/>
                <a:sym typeface="Arial"/>
              </a:rPr>
              <a:t>Los elementos visuales deben ser guiados por la teoría básica de diseño web, como el uso de colores, imágenes, escalas, fuentes, cuadrículas y espacio.</a:t>
            </a:r>
            <a:endParaRPr b="0" i="0" sz="1600" u="none" cap="none" strike="noStrike">
              <a:solidFill>
                <a:srgbClr val="375FA9"/>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600" u="none" cap="none" strike="noStrike">
              <a:solidFill>
                <a:srgbClr val="3C63AB"/>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600" u="none" cap="none" strike="noStrike">
              <a:solidFill>
                <a:srgbClr val="3C63AB"/>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244" name="Shape 244"/>
        <p:cNvGrpSpPr/>
        <p:nvPr/>
      </p:nvGrpSpPr>
      <p:grpSpPr>
        <a:xfrm>
          <a:off x="0" y="0"/>
          <a:ext cx="0" cy="0"/>
          <a:chOff x="0" y="0"/>
          <a:chExt cx="0" cy="0"/>
        </a:xfrm>
      </p:grpSpPr>
      <p:sp>
        <p:nvSpPr>
          <p:cNvPr id="245" name="Google Shape;245;gf649935dd7_0_107"/>
          <p:cNvSpPr txBox="1"/>
          <p:nvPr>
            <p:ph type="ctrTitle"/>
          </p:nvPr>
        </p:nvSpPr>
        <p:spPr>
          <a:xfrm>
            <a:off x="1281950" y="1089153"/>
            <a:ext cx="6622500" cy="2777700"/>
          </a:xfrm>
          <a:prstGeom prst="rect">
            <a:avLst/>
          </a:prstGeom>
          <a:noFill/>
          <a:ln>
            <a:noFill/>
          </a:ln>
        </p:spPr>
        <p:txBody>
          <a:bodyPr anchorCtr="0" anchor="ctr" bIns="91425" lIns="91425" spcFirstLastPara="1" rIns="91425" wrap="square" tIns="91425">
            <a:noAutofit/>
          </a:bodyPr>
          <a:lstStyle/>
          <a:p>
            <a:pPr indent="0" lvl="0" marL="0" rtl="0" algn="ctr">
              <a:lnSpc>
                <a:spcPct val="85000"/>
              </a:lnSpc>
              <a:spcBef>
                <a:spcPts val="0"/>
              </a:spcBef>
              <a:spcAft>
                <a:spcPts val="0"/>
              </a:spcAft>
              <a:buSzPts val="3800"/>
              <a:buNone/>
            </a:pPr>
            <a:r>
              <a:t/>
            </a:r>
            <a:endParaRPr b="1" sz="3600">
              <a:solidFill>
                <a:srgbClr val="3C63AB"/>
              </a:solidFill>
              <a:latin typeface="Arial"/>
              <a:ea typeface="Arial"/>
              <a:cs typeface="Arial"/>
              <a:sym typeface="Arial"/>
            </a:endParaRPr>
          </a:p>
          <a:p>
            <a:pPr indent="0" lvl="0" marL="0" rtl="0" algn="ctr">
              <a:lnSpc>
                <a:spcPct val="85000"/>
              </a:lnSpc>
              <a:spcBef>
                <a:spcPts val="0"/>
              </a:spcBef>
              <a:spcAft>
                <a:spcPts val="0"/>
              </a:spcAft>
              <a:buSzPts val="3800"/>
              <a:buNone/>
            </a:pPr>
            <a:r>
              <a:rPr b="1" lang="es" sz="4300">
                <a:solidFill>
                  <a:srgbClr val="E83464"/>
                </a:solidFill>
              </a:rPr>
              <a:t>Arquitectura Limpia</a:t>
            </a:r>
            <a:endParaRPr b="1" sz="4300">
              <a:solidFill>
                <a:srgbClr val="E83464"/>
              </a:solidFill>
            </a:endParaRPr>
          </a:p>
          <a:p>
            <a:pPr indent="0" lvl="0" marL="0" rtl="0" algn="ctr">
              <a:lnSpc>
                <a:spcPct val="85000"/>
              </a:lnSpc>
              <a:spcBef>
                <a:spcPts val="0"/>
              </a:spcBef>
              <a:spcAft>
                <a:spcPts val="0"/>
              </a:spcAft>
              <a:buSzPts val="3800"/>
              <a:buNone/>
            </a:pPr>
            <a:r>
              <a:t/>
            </a:r>
            <a:endParaRPr b="1" sz="4300">
              <a:solidFill>
                <a:srgbClr val="E83464"/>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249" name="Shape 249"/>
        <p:cNvGrpSpPr/>
        <p:nvPr/>
      </p:nvGrpSpPr>
      <p:grpSpPr>
        <a:xfrm>
          <a:off x="0" y="0"/>
          <a:ext cx="0" cy="0"/>
          <a:chOff x="0" y="0"/>
          <a:chExt cx="0" cy="0"/>
        </a:xfrm>
      </p:grpSpPr>
      <p:sp>
        <p:nvSpPr>
          <p:cNvPr id="250" name="Google Shape;250;p12"/>
          <p:cNvSpPr txBox="1"/>
          <p:nvPr/>
        </p:nvSpPr>
        <p:spPr>
          <a:xfrm>
            <a:off x="942878" y="606299"/>
            <a:ext cx="7543800" cy="1088100"/>
          </a:xfrm>
          <a:prstGeom prst="rect">
            <a:avLst/>
          </a:prstGeom>
          <a:noFill/>
          <a:ln>
            <a:noFill/>
          </a:ln>
        </p:spPr>
        <p:txBody>
          <a:bodyPr anchorCtr="0" anchor="b" bIns="34275" lIns="68575" spcFirstLastPara="1" rIns="68575" wrap="square" tIns="34275">
            <a:noAutofit/>
          </a:bodyPr>
          <a:lstStyle/>
          <a:p>
            <a:pPr indent="0" lvl="0" marL="0" marR="0" rtl="0" algn="l">
              <a:lnSpc>
                <a:spcPct val="85000"/>
              </a:lnSpc>
              <a:spcBef>
                <a:spcPts val="0"/>
              </a:spcBef>
              <a:spcAft>
                <a:spcPts val="0"/>
              </a:spcAft>
              <a:buClr>
                <a:srgbClr val="000000"/>
              </a:buClr>
              <a:buSzPts val="3000"/>
              <a:buFont typeface="Arial"/>
              <a:buNone/>
            </a:pPr>
            <a:r>
              <a:rPr b="1" lang="es" sz="3000">
                <a:solidFill>
                  <a:srgbClr val="E83464"/>
                </a:solidFill>
              </a:rPr>
              <a:t>¿Qué es la a</a:t>
            </a:r>
            <a:r>
              <a:rPr b="1" i="0" lang="es" sz="3000" u="none" cap="none" strike="noStrike">
                <a:solidFill>
                  <a:srgbClr val="E83464"/>
                </a:solidFill>
                <a:latin typeface="Arial"/>
                <a:ea typeface="Arial"/>
                <a:cs typeface="Arial"/>
                <a:sym typeface="Arial"/>
              </a:rPr>
              <a:t>rquitectura limpia?</a:t>
            </a:r>
            <a:endParaRPr b="1" i="0" sz="3000" u="none" cap="none" strike="noStrike">
              <a:solidFill>
                <a:srgbClr val="E83464"/>
              </a:solidFill>
              <a:latin typeface="Arial"/>
              <a:ea typeface="Arial"/>
              <a:cs typeface="Arial"/>
              <a:sym typeface="Arial"/>
            </a:endParaRPr>
          </a:p>
        </p:txBody>
      </p:sp>
      <p:sp>
        <p:nvSpPr>
          <p:cNvPr id="251" name="Google Shape;251;p12"/>
          <p:cNvSpPr txBox="1"/>
          <p:nvPr/>
        </p:nvSpPr>
        <p:spPr>
          <a:xfrm>
            <a:off x="711325" y="1915975"/>
            <a:ext cx="7002300" cy="2715000"/>
          </a:xfrm>
          <a:prstGeom prst="rect">
            <a:avLst/>
          </a:prstGeom>
          <a:noFill/>
          <a:ln>
            <a:noFill/>
          </a:ln>
        </p:spPr>
        <p:txBody>
          <a:bodyPr anchorCtr="0" anchor="t" bIns="34275" lIns="0" spcFirstLastPara="1" rIns="0" wrap="square" tIns="34275">
            <a:noAutofit/>
          </a:bodyPr>
          <a:lstStyle/>
          <a:p>
            <a:pPr indent="-330200" lvl="0" marL="457200" marR="0" rtl="0" algn="just">
              <a:lnSpc>
                <a:spcPct val="90000"/>
              </a:lnSpc>
              <a:spcBef>
                <a:spcPts val="0"/>
              </a:spcBef>
              <a:spcAft>
                <a:spcPts val="0"/>
              </a:spcAft>
              <a:buClr>
                <a:srgbClr val="3C63AB"/>
              </a:buClr>
              <a:buSzPts val="1600"/>
              <a:buFont typeface="Arial"/>
              <a:buChar char="●"/>
            </a:pPr>
            <a:r>
              <a:rPr b="0" i="0" lang="es" sz="1600" u="none" cap="none" strike="noStrike">
                <a:solidFill>
                  <a:srgbClr val="3C63AB"/>
                </a:solidFill>
                <a:latin typeface="Arial"/>
                <a:ea typeface="Arial"/>
                <a:cs typeface="Arial"/>
                <a:sym typeface="Arial"/>
              </a:rPr>
              <a:t>Clean Architecture es un conjunto de principios y patrones de diseño que deben facilitar el proceso de construcción del software, así como su mantenimiento y escalado.</a:t>
            </a:r>
            <a:endParaRPr b="0" i="0" sz="1600" u="none" cap="none" strike="noStrike">
              <a:solidFill>
                <a:srgbClr val="3C63AB"/>
              </a:solidFill>
              <a:latin typeface="Arial"/>
              <a:ea typeface="Arial"/>
              <a:cs typeface="Arial"/>
              <a:sym typeface="Arial"/>
            </a:endParaRPr>
          </a:p>
          <a:p>
            <a:pPr indent="0" lvl="0" marL="457200" marR="0" rtl="0" algn="just">
              <a:lnSpc>
                <a:spcPct val="90000"/>
              </a:lnSpc>
              <a:spcBef>
                <a:spcPts val="0"/>
              </a:spcBef>
              <a:spcAft>
                <a:spcPts val="0"/>
              </a:spcAft>
              <a:buClr>
                <a:srgbClr val="000000"/>
              </a:buClr>
              <a:buSzPts val="1600"/>
              <a:buFont typeface="Arial"/>
              <a:buNone/>
            </a:pPr>
            <a:r>
              <a:t/>
            </a:r>
            <a:endParaRPr b="0" i="0" sz="1600" u="none" cap="none" strike="noStrike">
              <a:solidFill>
                <a:srgbClr val="3C63AB"/>
              </a:solidFill>
              <a:latin typeface="Arial"/>
              <a:ea typeface="Arial"/>
              <a:cs typeface="Arial"/>
              <a:sym typeface="Arial"/>
            </a:endParaRPr>
          </a:p>
          <a:p>
            <a:pPr indent="-330200" lvl="0" marL="457200" marR="0" rtl="0" algn="just">
              <a:lnSpc>
                <a:spcPct val="90000"/>
              </a:lnSpc>
              <a:spcBef>
                <a:spcPts val="0"/>
              </a:spcBef>
              <a:spcAft>
                <a:spcPts val="0"/>
              </a:spcAft>
              <a:buClr>
                <a:srgbClr val="3C63AB"/>
              </a:buClr>
              <a:buSzPts val="1600"/>
              <a:buFont typeface="Arial"/>
              <a:buChar char="●"/>
            </a:pPr>
            <a:r>
              <a:rPr b="0" i="0" lang="es" sz="1600" u="none" cap="none" strike="noStrike">
                <a:solidFill>
                  <a:srgbClr val="3C63AB"/>
                </a:solidFill>
                <a:latin typeface="Arial"/>
                <a:ea typeface="Arial"/>
                <a:cs typeface="Arial"/>
                <a:sym typeface="Arial"/>
              </a:rPr>
              <a:t> El enfoque principal de la arquitectura es la separación de preocupaciones y la escalabilidad. Se compone de tres módulos principales: UI, Domain, Data.</a:t>
            </a:r>
            <a:endParaRPr b="0" i="0" sz="1600" u="none" cap="none" strike="noStrike">
              <a:solidFill>
                <a:srgbClr val="3C63AB"/>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600" u="none" cap="none" strike="noStrike">
              <a:solidFill>
                <a:srgbClr val="3C63AB"/>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148" name="Shape 148"/>
        <p:cNvGrpSpPr/>
        <p:nvPr/>
      </p:nvGrpSpPr>
      <p:grpSpPr>
        <a:xfrm>
          <a:off x="0" y="0"/>
          <a:ext cx="0" cy="0"/>
          <a:chOff x="0" y="0"/>
          <a:chExt cx="0" cy="0"/>
        </a:xfrm>
      </p:grpSpPr>
      <p:sp>
        <p:nvSpPr>
          <p:cNvPr id="149" name="Google Shape;149;p2"/>
          <p:cNvSpPr txBox="1"/>
          <p:nvPr>
            <p:ph type="ctrTitle"/>
          </p:nvPr>
        </p:nvSpPr>
        <p:spPr>
          <a:xfrm>
            <a:off x="1281950" y="1089153"/>
            <a:ext cx="6622500" cy="2777700"/>
          </a:xfrm>
          <a:prstGeom prst="rect">
            <a:avLst/>
          </a:prstGeom>
          <a:noFill/>
          <a:ln>
            <a:noFill/>
          </a:ln>
        </p:spPr>
        <p:txBody>
          <a:bodyPr anchorCtr="0" anchor="ctr" bIns="91425" lIns="91425" spcFirstLastPara="1" rIns="91425" wrap="square" tIns="91425">
            <a:noAutofit/>
          </a:bodyPr>
          <a:lstStyle/>
          <a:p>
            <a:pPr indent="0" lvl="0" marL="0" rtl="0" algn="ctr">
              <a:lnSpc>
                <a:spcPct val="85000"/>
              </a:lnSpc>
              <a:spcBef>
                <a:spcPts val="0"/>
              </a:spcBef>
              <a:spcAft>
                <a:spcPts val="0"/>
              </a:spcAft>
              <a:buSzPts val="3800"/>
              <a:buNone/>
            </a:pPr>
            <a:r>
              <a:rPr b="1" lang="es" sz="3600">
                <a:solidFill>
                  <a:srgbClr val="3C63AB"/>
                </a:solidFill>
                <a:latin typeface="Arial"/>
                <a:ea typeface="Arial"/>
                <a:cs typeface="Arial"/>
                <a:sym typeface="Arial"/>
              </a:rPr>
              <a:t>Sesión 1: </a:t>
            </a:r>
            <a:endParaRPr b="1" sz="3600">
              <a:solidFill>
                <a:srgbClr val="3C63AB"/>
              </a:solidFill>
              <a:latin typeface="Arial"/>
              <a:ea typeface="Arial"/>
              <a:cs typeface="Arial"/>
              <a:sym typeface="Arial"/>
            </a:endParaRPr>
          </a:p>
          <a:p>
            <a:pPr indent="0" lvl="0" marL="0" rtl="0" algn="ctr">
              <a:lnSpc>
                <a:spcPct val="85000"/>
              </a:lnSpc>
              <a:spcBef>
                <a:spcPts val="0"/>
              </a:spcBef>
              <a:spcAft>
                <a:spcPts val="0"/>
              </a:spcAft>
              <a:buSzPts val="3800"/>
              <a:buNone/>
            </a:pPr>
            <a:r>
              <a:t/>
            </a:r>
            <a:endParaRPr b="1" sz="3600">
              <a:solidFill>
                <a:srgbClr val="3C63AB"/>
              </a:solidFill>
              <a:latin typeface="Arial"/>
              <a:ea typeface="Arial"/>
              <a:cs typeface="Arial"/>
              <a:sym typeface="Arial"/>
            </a:endParaRPr>
          </a:p>
          <a:p>
            <a:pPr indent="0" lvl="0" marL="0" rtl="0" algn="ctr">
              <a:lnSpc>
                <a:spcPct val="85000"/>
              </a:lnSpc>
              <a:spcBef>
                <a:spcPts val="0"/>
              </a:spcBef>
              <a:spcAft>
                <a:spcPts val="0"/>
              </a:spcAft>
              <a:buSzPts val="3800"/>
              <a:buNone/>
            </a:pPr>
            <a:r>
              <a:rPr b="1" lang="es" sz="4300">
                <a:solidFill>
                  <a:srgbClr val="E83464"/>
                </a:solidFill>
                <a:latin typeface="Arial"/>
                <a:ea typeface="Arial"/>
                <a:cs typeface="Arial"/>
                <a:sym typeface="Arial"/>
              </a:rPr>
              <a:t>Introducción a los conceptos de programación móvil</a:t>
            </a:r>
            <a:endParaRPr b="1" sz="3600">
              <a:solidFill>
                <a:srgbClr val="E83464"/>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255" name="Shape 255"/>
        <p:cNvGrpSpPr/>
        <p:nvPr/>
      </p:nvGrpSpPr>
      <p:grpSpPr>
        <a:xfrm>
          <a:off x="0" y="0"/>
          <a:ext cx="0" cy="0"/>
          <a:chOff x="0" y="0"/>
          <a:chExt cx="0" cy="0"/>
        </a:xfrm>
      </p:grpSpPr>
      <p:sp>
        <p:nvSpPr>
          <p:cNvPr id="256" name="Google Shape;256;p13"/>
          <p:cNvSpPr txBox="1"/>
          <p:nvPr/>
        </p:nvSpPr>
        <p:spPr>
          <a:xfrm>
            <a:off x="927528" y="406499"/>
            <a:ext cx="7543800" cy="1088100"/>
          </a:xfrm>
          <a:prstGeom prst="rect">
            <a:avLst/>
          </a:prstGeom>
          <a:noFill/>
          <a:ln>
            <a:noFill/>
          </a:ln>
        </p:spPr>
        <p:txBody>
          <a:bodyPr anchorCtr="0" anchor="b" bIns="34275" lIns="68575" spcFirstLastPara="1" rIns="68575" wrap="square" tIns="34275">
            <a:noAutofit/>
          </a:bodyPr>
          <a:lstStyle/>
          <a:p>
            <a:pPr indent="0" lvl="0" marL="0" marR="0" rtl="0" algn="l">
              <a:lnSpc>
                <a:spcPct val="85000"/>
              </a:lnSpc>
              <a:spcBef>
                <a:spcPts val="0"/>
              </a:spcBef>
              <a:spcAft>
                <a:spcPts val="0"/>
              </a:spcAft>
              <a:buClr>
                <a:srgbClr val="000000"/>
              </a:buClr>
              <a:buSzPts val="3000"/>
              <a:buFont typeface="Arial"/>
              <a:buNone/>
            </a:pPr>
            <a:r>
              <a:rPr b="1" lang="es" sz="3000">
                <a:solidFill>
                  <a:srgbClr val="E83464"/>
                </a:solidFill>
              </a:rPr>
              <a:t>Regla de dependencia</a:t>
            </a:r>
            <a:endParaRPr b="1" i="0" sz="3000" u="none" cap="none" strike="noStrike">
              <a:solidFill>
                <a:srgbClr val="E83464"/>
              </a:solidFill>
              <a:latin typeface="Arial"/>
              <a:ea typeface="Arial"/>
              <a:cs typeface="Arial"/>
              <a:sym typeface="Arial"/>
            </a:endParaRPr>
          </a:p>
        </p:txBody>
      </p:sp>
      <p:sp>
        <p:nvSpPr>
          <p:cNvPr id="257" name="Google Shape;257;p13"/>
          <p:cNvSpPr txBox="1"/>
          <p:nvPr/>
        </p:nvSpPr>
        <p:spPr>
          <a:xfrm>
            <a:off x="1007525" y="1668125"/>
            <a:ext cx="6991500" cy="2715000"/>
          </a:xfrm>
          <a:prstGeom prst="rect">
            <a:avLst/>
          </a:prstGeom>
          <a:noFill/>
          <a:ln>
            <a:noFill/>
          </a:ln>
        </p:spPr>
        <p:txBody>
          <a:bodyPr anchorCtr="0" anchor="t" bIns="34275" lIns="0" spcFirstLastPara="1" rIns="0" wrap="square" tIns="34275">
            <a:noAutofit/>
          </a:bodyPr>
          <a:lstStyle/>
          <a:p>
            <a:pPr indent="0" lvl="0" marL="0" marR="0" rtl="0" algn="just">
              <a:lnSpc>
                <a:spcPct val="90000"/>
              </a:lnSpc>
              <a:spcBef>
                <a:spcPts val="0"/>
              </a:spcBef>
              <a:spcAft>
                <a:spcPts val="0"/>
              </a:spcAft>
              <a:buClr>
                <a:srgbClr val="000000"/>
              </a:buClr>
              <a:buSzPts val="1600"/>
              <a:buFont typeface="Arial"/>
              <a:buNone/>
            </a:pPr>
            <a:r>
              <a:rPr b="0" i="0" lang="es" sz="1500" u="none" cap="none" strike="noStrike">
                <a:solidFill>
                  <a:srgbClr val="3C63AB"/>
                </a:solidFill>
                <a:latin typeface="Arial"/>
                <a:ea typeface="Arial"/>
                <a:cs typeface="Arial"/>
                <a:sym typeface="Arial"/>
              </a:rPr>
              <a:t>La regla de dependencia: </a:t>
            </a:r>
            <a:endParaRPr b="0" i="0" sz="1500" u="none" cap="none" strike="noStrike">
              <a:solidFill>
                <a:srgbClr val="3C63AB"/>
              </a:solidFill>
              <a:latin typeface="Arial"/>
              <a:ea typeface="Arial"/>
              <a:cs typeface="Arial"/>
              <a:sym typeface="Arial"/>
            </a:endParaRPr>
          </a:p>
          <a:p>
            <a:pPr indent="0" lvl="0" marL="0" marR="0" rtl="0" algn="just">
              <a:lnSpc>
                <a:spcPct val="90000"/>
              </a:lnSpc>
              <a:spcBef>
                <a:spcPts val="0"/>
              </a:spcBef>
              <a:spcAft>
                <a:spcPts val="0"/>
              </a:spcAft>
              <a:buClr>
                <a:srgbClr val="000000"/>
              </a:buClr>
              <a:buSzPts val="1600"/>
              <a:buFont typeface="Arial"/>
              <a:buNone/>
            </a:pPr>
            <a:r>
              <a:t/>
            </a:r>
            <a:endParaRPr b="0" i="0" sz="1500" u="none" cap="none" strike="noStrike">
              <a:solidFill>
                <a:srgbClr val="3C63AB"/>
              </a:solidFill>
              <a:latin typeface="Arial"/>
              <a:ea typeface="Arial"/>
              <a:cs typeface="Arial"/>
              <a:sym typeface="Arial"/>
            </a:endParaRPr>
          </a:p>
          <a:p>
            <a:pPr indent="-323850" lvl="0" marL="457200" marR="0" rtl="0" algn="just">
              <a:lnSpc>
                <a:spcPct val="90000"/>
              </a:lnSpc>
              <a:spcBef>
                <a:spcPts val="0"/>
              </a:spcBef>
              <a:spcAft>
                <a:spcPts val="0"/>
              </a:spcAft>
              <a:buClr>
                <a:srgbClr val="3C63AB"/>
              </a:buClr>
              <a:buSzPts val="1500"/>
              <a:buFont typeface="Arial"/>
              <a:buChar char="●"/>
            </a:pPr>
            <a:r>
              <a:rPr b="0" i="0" lang="es" sz="1500" u="none" cap="none" strike="noStrike">
                <a:solidFill>
                  <a:srgbClr val="3C63AB"/>
                </a:solidFill>
                <a:latin typeface="Arial"/>
                <a:ea typeface="Arial"/>
                <a:cs typeface="Arial"/>
                <a:sym typeface="Arial"/>
              </a:rPr>
              <a:t>Esto significa que los módulos internos no son conscientes ni dependen de los módulos externos. Sin embargo, los módulos externos son conscientes y dependen de los módulos internos. Los módulos externos representan los mecanismos mediante los cuales operan las reglas y políticas comerciales (módulos internos). Cuanto más te mueves hacia adentro, más abstracción está presente. Cuanto más exterior te muevas, más implementaciones concretas estarán presentes. Los módulos internos no conocen ninguna clase, función, nombre, biblioteca, etc. presente en los módulos externos. Simplemente representan reglas y son completamente independientes de las implementaciones.</a:t>
            </a:r>
            <a:endParaRPr b="0" i="0" sz="1500" u="none" cap="none" strike="noStrike">
              <a:solidFill>
                <a:srgbClr val="3C63AB"/>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500" u="none" cap="none" strike="noStrike">
              <a:solidFill>
                <a:srgbClr val="3C63AB"/>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261" name="Shape 261"/>
        <p:cNvGrpSpPr/>
        <p:nvPr/>
      </p:nvGrpSpPr>
      <p:grpSpPr>
        <a:xfrm>
          <a:off x="0" y="0"/>
          <a:ext cx="0" cy="0"/>
          <a:chOff x="0" y="0"/>
          <a:chExt cx="0" cy="0"/>
        </a:xfrm>
      </p:grpSpPr>
      <p:sp>
        <p:nvSpPr>
          <p:cNvPr id="262" name="Google Shape;262;p14"/>
          <p:cNvSpPr txBox="1"/>
          <p:nvPr/>
        </p:nvSpPr>
        <p:spPr>
          <a:xfrm>
            <a:off x="4139825" y="386750"/>
            <a:ext cx="2238300" cy="1162500"/>
          </a:xfrm>
          <a:prstGeom prst="rect">
            <a:avLst/>
          </a:prstGeom>
          <a:noFill/>
          <a:ln>
            <a:noFill/>
          </a:ln>
        </p:spPr>
        <p:txBody>
          <a:bodyPr anchorCtr="0" anchor="b" bIns="34275" lIns="68575" spcFirstLastPara="1" rIns="68575" wrap="square" tIns="34275">
            <a:noAutofit/>
          </a:bodyPr>
          <a:lstStyle/>
          <a:p>
            <a:pPr indent="0" lvl="0" marL="0" marR="0" rtl="0" algn="l">
              <a:lnSpc>
                <a:spcPct val="85000"/>
              </a:lnSpc>
              <a:spcBef>
                <a:spcPts val="0"/>
              </a:spcBef>
              <a:spcAft>
                <a:spcPts val="0"/>
              </a:spcAft>
              <a:buClr>
                <a:srgbClr val="000000"/>
              </a:buClr>
              <a:buSzPts val="2700"/>
              <a:buFont typeface="Arial"/>
              <a:buNone/>
            </a:pPr>
            <a:r>
              <a:rPr b="1" lang="es" sz="2700">
                <a:solidFill>
                  <a:srgbClr val="E83464"/>
                </a:solidFill>
              </a:rPr>
              <a:t>Módulos</a:t>
            </a:r>
            <a:endParaRPr b="1" i="0" sz="2700" u="none" cap="none" strike="noStrike">
              <a:solidFill>
                <a:srgbClr val="E83464"/>
              </a:solidFill>
              <a:latin typeface="Arial"/>
              <a:ea typeface="Arial"/>
              <a:cs typeface="Arial"/>
              <a:sym typeface="Arial"/>
            </a:endParaRPr>
          </a:p>
        </p:txBody>
      </p:sp>
      <p:sp>
        <p:nvSpPr>
          <p:cNvPr id="263" name="Google Shape;263;p14"/>
          <p:cNvSpPr txBox="1"/>
          <p:nvPr/>
        </p:nvSpPr>
        <p:spPr>
          <a:xfrm>
            <a:off x="4028050" y="1549250"/>
            <a:ext cx="44742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3D63AB"/>
                </a:solidFill>
                <a:latin typeface="Arial"/>
                <a:ea typeface="Arial"/>
                <a:cs typeface="Arial"/>
                <a:sym typeface="Arial"/>
              </a:rPr>
              <a:t>La aplicación se dividirá en tres módulos principales: data, domain, ui. </a:t>
            </a:r>
            <a:endParaRPr b="0" i="0" sz="1400" u="none" cap="none" strike="noStrike">
              <a:solidFill>
                <a:srgbClr val="3D63AB"/>
              </a:solidFill>
              <a:latin typeface="Arial"/>
              <a:ea typeface="Arial"/>
              <a:cs typeface="Arial"/>
              <a:sym typeface="Arial"/>
            </a:endParaRPr>
          </a:p>
        </p:txBody>
      </p:sp>
      <p:sp>
        <p:nvSpPr>
          <p:cNvPr id="264" name="Google Shape;264;p14"/>
          <p:cNvSpPr/>
          <p:nvPr/>
        </p:nvSpPr>
        <p:spPr>
          <a:xfrm>
            <a:off x="2076416" y="2268664"/>
            <a:ext cx="594163" cy="264006"/>
          </a:xfrm>
          <a:prstGeom prst="roundRect">
            <a:avLst>
              <a:gd fmla="val 16667" name="adj"/>
            </a:avLst>
          </a:prstGeom>
          <a:solidFill>
            <a:srgbClr val="F4CCCC"/>
          </a:solidFill>
          <a:ln cap="flat" cmpd="sng" w="9525">
            <a:solidFill>
              <a:srgbClr val="EA999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700"/>
              <a:buFont typeface="Arial"/>
              <a:buNone/>
            </a:pPr>
            <a:r>
              <a:rPr b="0" i="0" lang="es" sz="700" u="none" cap="none" strike="noStrike">
                <a:solidFill>
                  <a:srgbClr val="000000"/>
                </a:solidFill>
                <a:latin typeface="Arial"/>
                <a:ea typeface="Arial"/>
                <a:cs typeface="Arial"/>
                <a:sym typeface="Arial"/>
              </a:rPr>
              <a:t>Casos de uso</a:t>
            </a:r>
            <a:endParaRPr b="0" i="0" sz="700" u="none" cap="none" strike="noStrike">
              <a:solidFill>
                <a:srgbClr val="000000"/>
              </a:solidFill>
              <a:latin typeface="Arial"/>
              <a:ea typeface="Arial"/>
              <a:cs typeface="Arial"/>
              <a:sym typeface="Arial"/>
            </a:endParaRPr>
          </a:p>
        </p:txBody>
      </p:sp>
      <p:sp>
        <p:nvSpPr>
          <p:cNvPr id="265" name="Google Shape;265;p14"/>
          <p:cNvSpPr/>
          <p:nvPr/>
        </p:nvSpPr>
        <p:spPr>
          <a:xfrm>
            <a:off x="2076416" y="1312388"/>
            <a:ext cx="594163" cy="303296"/>
          </a:xfrm>
          <a:prstGeom prst="roundRect">
            <a:avLst>
              <a:gd fmla="val 16667" name="adj"/>
            </a:avLst>
          </a:prstGeom>
          <a:solidFill>
            <a:srgbClr val="C9DAF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700"/>
              <a:buFont typeface="Arial"/>
              <a:buNone/>
            </a:pPr>
            <a:r>
              <a:rPr b="0" i="0" lang="es" sz="700" u="none" cap="none" strike="noStrike">
                <a:solidFill>
                  <a:srgbClr val="000000"/>
                </a:solidFill>
                <a:latin typeface="Arial"/>
                <a:ea typeface="Arial"/>
                <a:cs typeface="Arial"/>
                <a:sym typeface="Arial"/>
              </a:rPr>
              <a:t>Widgets</a:t>
            </a:r>
            <a:endParaRPr b="0" i="0" sz="700" u="none" cap="none" strike="noStrike">
              <a:solidFill>
                <a:srgbClr val="000000"/>
              </a:solidFill>
              <a:latin typeface="Arial"/>
              <a:ea typeface="Arial"/>
              <a:cs typeface="Arial"/>
              <a:sym typeface="Arial"/>
            </a:endParaRPr>
          </a:p>
        </p:txBody>
      </p:sp>
      <p:sp>
        <p:nvSpPr>
          <p:cNvPr id="266" name="Google Shape;266;p14"/>
          <p:cNvSpPr/>
          <p:nvPr/>
        </p:nvSpPr>
        <p:spPr>
          <a:xfrm>
            <a:off x="1962956" y="1831729"/>
            <a:ext cx="821084" cy="264006"/>
          </a:xfrm>
          <a:prstGeom prst="roundRect">
            <a:avLst>
              <a:gd fmla="val 16667" name="adj"/>
            </a:avLst>
          </a:prstGeom>
          <a:solidFill>
            <a:srgbClr val="D0E0E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700"/>
              <a:buFont typeface="Arial"/>
              <a:buNone/>
            </a:pPr>
            <a:r>
              <a:rPr b="0" i="0" lang="es" sz="700" u="none" cap="none" strike="noStrike">
                <a:solidFill>
                  <a:srgbClr val="000000"/>
                </a:solidFill>
                <a:latin typeface="Arial"/>
                <a:ea typeface="Arial"/>
                <a:cs typeface="Arial"/>
                <a:sym typeface="Arial"/>
              </a:rPr>
              <a:t>Lógica de interfaz gráfica</a:t>
            </a:r>
            <a:endParaRPr b="0" i="0" sz="700" u="none" cap="none" strike="noStrike">
              <a:solidFill>
                <a:srgbClr val="000000"/>
              </a:solidFill>
              <a:latin typeface="Arial"/>
              <a:ea typeface="Arial"/>
              <a:cs typeface="Arial"/>
              <a:sym typeface="Arial"/>
            </a:endParaRPr>
          </a:p>
        </p:txBody>
      </p:sp>
      <p:sp>
        <p:nvSpPr>
          <p:cNvPr id="267" name="Google Shape;267;p14"/>
          <p:cNvSpPr/>
          <p:nvPr/>
        </p:nvSpPr>
        <p:spPr>
          <a:xfrm>
            <a:off x="2076439" y="2652200"/>
            <a:ext cx="594000" cy="233400"/>
          </a:xfrm>
          <a:prstGeom prst="rect">
            <a:avLst/>
          </a:prstGeom>
          <a:solidFill>
            <a:srgbClr val="EA2D6A"/>
          </a:solidFill>
          <a:ln cap="flat" cmpd="sng" w="9525">
            <a:solidFill>
              <a:srgbClr val="FF00FF"/>
            </a:solidFill>
            <a:prstDash val="solid"/>
            <a:round/>
            <a:headEnd len="sm" w="sm" type="none"/>
            <a:tailEnd len="sm" w="sm" type="none"/>
          </a:ln>
        </p:spPr>
        <p:txBody>
          <a:bodyPr anchorCtr="0" anchor="ctr" bIns="91425" lIns="0" spcFirstLastPara="1" rIns="0" wrap="square" tIns="91425">
            <a:noAutofit/>
          </a:bodyPr>
          <a:lstStyle/>
          <a:p>
            <a:pPr indent="0" lvl="0" marL="0" marR="0" rtl="0" algn="ctr">
              <a:lnSpc>
                <a:spcPct val="100000"/>
              </a:lnSpc>
              <a:spcBef>
                <a:spcPts val="0"/>
              </a:spcBef>
              <a:spcAft>
                <a:spcPts val="0"/>
              </a:spcAft>
              <a:buClr>
                <a:srgbClr val="000000"/>
              </a:buClr>
              <a:buSzPts val="800"/>
              <a:buFont typeface="Arial"/>
              <a:buNone/>
            </a:pPr>
            <a:r>
              <a:rPr b="0" i="0" lang="es" sz="800" u="none" cap="none" strike="noStrike">
                <a:solidFill>
                  <a:srgbClr val="FFFFFF"/>
                </a:solidFill>
                <a:latin typeface="Arial"/>
                <a:ea typeface="Arial"/>
                <a:cs typeface="Arial"/>
                <a:sym typeface="Arial"/>
              </a:rPr>
              <a:t>Modelos</a:t>
            </a:r>
            <a:endParaRPr b="0" i="0" sz="800" u="none" cap="none" strike="noStrike">
              <a:solidFill>
                <a:srgbClr val="FFFFFF"/>
              </a:solidFill>
              <a:latin typeface="Arial"/>
              <a:ea typeface="Arial"/>
              <a:cs typeface="Arial"/>
              <a:sym typeface="Arial"/>
            </a:endParaRPr>
          </a:p>
        </p:txBody>
      </p:sp>
      <p:sp>
        <p:nvSpPr>
          <p:cNvPr id="268" name="Google Shape;268;p14"/>
          <p:cNvSpPr/>
          <p:nvPr/>
        </p:nvSpPr>
        <p:spPr>
          <a:xfrm>
            <a:off x="1164523" y="2505459"/>
            <a:ext cx="450033" cy="173999"/>
          </a:xfrm>
          <a:prstGeom prst="rect">
            <a:avLst/>
          </a:prstGeom>
          <a:solidFill>
            <a:srgbClr val="F4CCCC"/>
          </a:solidFill>
          <a:ln cap="flat" cmpd="sng" w="9525">
            <a:solidFill>
              <a:srgbClr val="EA9999"/>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700"/>
              <a:buFont typeface="Arial"/>
              <a:buNone/>
            </a:pPr>
            <a:r>
              <a:rPr b="0" i="0" lang="es" sz="700" u="none" cap="none" strike="noStrike">
                <a:solidFill>
                  <a:srgbClr val="000000"/>
                </a:solidFill>
                <a:latin typeface="Arial"/>
                <a:ea typeface="Arial"/>
                <a:cs typeface="Arial"/>
                <a:sym typeface="Arial"/>
              </a:rPr>
              <a:t>Dominio</a:t>
            </a:r>
            <a:endParaRPr b="0" i="0" sz="700" u="none" cap="none" strike="noStrike">
              <a:solidFill>
                <a:srgbClr val="000000"/>
              </a:solidFill>
              <a:latin typeface="Arial"/>
              <a:ea typeface="Arial"/>
              <a:cs typeface="Arial"/>
              <a:sym typeface="Arial"/>
            </a:endParaRPr>
          </a:p>
        </p:txBody>
      </p:sp>
      <p:sp>
        <p:nvSpPr>
          <p:cNvPr id="269" name="Google Shape;269;p14"/>
          <p:cNvSpPr/>
          <p:nvPr/>
        </p:nvSpPr>
        <p:spPr>
          <a:xfrm>
            <a:off x="926377" y="1616402"/>
            <a:ext cx="688179" cy="173999"/>
          </a:xfrm>
          <a:prstGeom prst="rect">
            <a:avLst/>
          </a:prstGeom>
          <a:solidFill>
            <a:srgbClr val="D0E0E3"/>
          </a:solidFill>
          <a:ln cap="flat" cmpd="sng" w="9525">
            <a:solidFill>
              <a:srgbClr val="595959"/>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700"/>
              <a:buFont typeface="Arial"/>
              <a:buNone/>
            </a:pPr>
            <a:r>
              <a:rPr b="0" i="0" lang="es" sz="700" u="none" cap="none" strike="noStrike">
                <a:solidFill>
                  <a:srgbClr val="000000"/>
                </a:solidFill>
                <a:latin typeface="Arial"/>
                <a:ea typeface="Arial"/>
                <a:cs typeface="Arial"/>
                <a:sym typeface="Arial"/>
              </a:rPr>
              <a:t>Presentación</a:t>
            </a:r>
            <a:endParaRPr b="0" i="0" sz="700" u="none" cap="none" strike="noStrike">
              <a:solidFill>
                <a:srgbClr val="000000"/>
              </a:solidFill>
              <a:latin typeface="Arial"/>
              <a:ea typeface="Arial"/>
              <a:cs typeface="Arial"/>
              <a:sym typeface="Arial"/>
            </a:endParaRPr>
          </a:p>
        </p:txBody>
      </p:sp>
      <p:sp>
        <p:nvSpPr>
          <p:cNvPr id="270" name="Google Shape;270;p14"/>
          <p:cNvSpPr/>
          <p:nvPr/>
        </p:nvSpPr>
        <p:spPr>
          <a:xfrm>
            <a:off x="1962956" y="3005255"/>
            <a:ext cx="821084" cy="264006"/>
          </a:xfrm>
          <a:prstGeom prst="roundRect">
            <a:avLst>
              <a:gd fmla="val 16667" name="adj"/>
            </a:avLst>
          </a:prstGeom>
          <a:gradFill>
            <a:gsLst>
              <a:gs pos="0">
                <a:srgbClr val="EA9999"/>
              </a:gs>
              <a:gs pos="100000">
                <a:srgbClr val="B6D7A8"/>
              </a:gs>
            </a:gsLst>
            <a:lin ang="540001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700"/>
              <a:buFont typeface="Arial"/>
              <a:buNone/>
            </a:pPr>
            <a:r>
              <a:rPr b="0" i="0" lang="es" sz="700" u="none" cap="none" strike="noStrike">
                <a:solidFill>
                  <a:srgbClr val="000000"/>
                </a:solidFill>
                <a:latin typeface="Arial"/>
                <a:ea typeface="Arial"/>
                <a:cs typeface="Arial"/>
                <a:sym typeface="Arial"/>
              </a:rPr>
              <a:t>Repositorios</a:t>
            </a:r>
            <a:endParaRPr b="0" i="0" sz="700" u="none" cap="none" strike="noStrike">
              <a:solidFill>
                <a:srgbClr val="000000"/>
              </a:solidFill>
              <a:latin typeface="Arial"/>
              <a:ea typeface="Arial"/>
              <a:cs typeface="Arial"/>
              <a:sym typeface="Arial"/>
            </a:endParaRPr>
          </a:p>
        </p:txBody>
      </p:sp>
      <p:sp>
        <p:nvSpPr>
          <p:cNvPr id="271" name="Google Shape;271;p14"/>
          <p:cNvSpPr/>
          <p:nvPr/>
        </p:nvSpPr>
        <p:spPr>
          <a:xfrm>
            <a:off x="656375" y="3394525"/>
            <a:ext cx="508200" cy="174000"/>
          </a:xfrm>
          <a:prstGeom prst="rect">
            <a:avLst/>
          </a:prstGeom>
          <a:solidFill>
            <a:srgbClr val="D0E0E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700"/>
              <a:buFont typeface="Arial"/>
              <a:buNone/>
            </a:pPr>
            <a:r>
              <a:rPr b="0" i="0" lang="es" sz="700" u="none" cap="none" strike="noStrike">
                <a:solidFill>
                  <a:srgbClr val="000000"/>
                </a:solidFill>
                <a:latin typeface="Arial"/>
                <a:ea typeface="Arial"/>
                <a:cs typeface="Arial"/>
                <a:sym typeface="Arial"/>
              </a:rPr>
              <a:t>Datos</a:t>
            </a:r>
            <a:endParaRPr b="0" i="0" sz="700" u="none" cap="none" strike="noStrike">
              <a:solidFill>
                <a:srgbClr val="000000"/>
              </a:solidFill>
              <a:latin typeface="Arial"/>
              <a:ea typeface="Arial"/>
              <a:cs typeface="Arial"/>
              <a:sym typeface="Arial"/>
            </a:endParaRPr>
          </a:p>
        </p:txBody>
      </p:sp>
      <p:sp>
        <p:nvSpPr>
          <p:cNvPr id="272" name="Google Shape;272;p14"/>
          <p:cNvSpPr/>
          <p:nvPr/>
        </p:nvSpPr>
        <p:spPr>
          <a:xfrm>
            <a:off x="1446629" y="3695155"/>
            <a:ext cx="821084" cy="264006"/>
          </a:xfrm>
          <a:prstGeom prst="roundRect">
            <a:avLst>
              <a:gd fmla="val 16667" name="adj"/>
            </a:avLst>
          </a:prstGeom>
          <a:solidFill>
            <a:srgbClr val="D0E0E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700"/>
              <a:buFont typeface="Arial"/>
              <a:buNone/>
            </a:pPr>
            <a:r>
              <a:rPr b="0" i="0" lang="es" sz="700" u="none" cap="none" strike="noStrike">
                <a:solidFill>
                  <a:srgbClr val="000000"/>
                </a:solidFill>
                <a:latin typeface="Arial"/>
                <a:ea typeface="Arial"/>
                <a:cs typeface="Arial"/>
                <a:sym typeface="Arial"/>
              </a:rPr>
              <a:t>Fuentes de datos remota</a:t>
            </a:r>
            <a:endParaRPr b="0" i="0" sz="700" u="none" cap="none" strike="noStrike">
              <a:solidFill>
                <a:srgbClr val="000000"/>
              </a:solidFill>
              <a:latin typeface="Arial"/>
              <a:ea typeface="Arial"/>
              <a:cs typeface="Arial"/>
              <a:sym typeface="Arial"/>
            </a:endParaRPr>
          </a:p>
        </p:txBody>
      </p:sp>
      <p:sp>
        <p:nvSpPr>
          <p:cNvPr id="273" name="Google Shape;273;p14"/>
          <p:cNvSpPr/>
          <p:nvPr/>
        </p:nvSpPr>
        <p:spPr>
          <a:xfrm>
            <a:off x="2499462" y="3673305"/>
            <a:ext cx="821084" cy="264006"/>
          </a:xfrm>
          <a:prstGeom prst="roundRect">
            <a:avLst>
              <a:gd fmla="val 16667" name="adj"/>
            </a:avLst>
          </a:prstGeom>
          <a:solidFill>
            <a:srgbClr val="D0E0E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700"/>
              <a:buFont typeface="Arial"/>
              <a:buNone/>
            </a:pPr>
            <a:r>
              <a:rPr b="0" i="0" lang="es" sz="700" u="none" cap="none" strike="noStrike">
                <a:solidFill>
                  <a:srgbClr val="000000"/>
                </a:solidFill>
                <a:latin typeface="Arial"/>
                <a:ea typeface="Arial"/>
                <a:cs typeface="Arial"/>
                <a:sym typeface="Arial"/>
              </a:rPr>
              <a:t>Fuentes de datos local</a:t>
            </a:r>
            <a:endParaRPr b="0" i="0" sz="700" u="none" cap="none" strike="noStrike">
              <a:solidFill>
                <a:srgbClr val="000000"/>
              </a:solidFill>
              <a:latin typeface="Arial"/>
              <a:ea typeface="Arial"/>
              <a:cs typeface="Arial"/>
              <a:sym typeface="Arial"/>
            </a:endParaRPr>
          </a:p>
        </p:txBody>
      </p:sp>
      <p:sp>
        <p:nvSpPr>
          <p:cNvPr id="274" name="Google Shape;274;p14"/>
          <p:cNvSpPr/>
          <p:nvPr/>
        </p:nvSpPr>
        <p:spPr>
          <a:xfrm>
            <a:off x="1560691" y="4376569"/>
            <a:ext cx="594139" cy="363282"/>
          </a:xfrm>
          <a:prstGeom prst="cloud">
            <a:avLst/>
          </a:prstGeom>
          <a:solidFill>
            <a:srgbClr val="D9D9D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700"/>
              <a:buFont typeface="Arial"/>
              <a:buNone/>
            </a:pPr>
            <a:r>
              <a:rPr b="0" i="0" lang="es" sz="700" u="none" cap="none" strike="noStrike">
                <a:solidFill>
                  <a:srgbClr val="000000"/>
                </a:solidFill>
                <a:latin typeface="Arial"/>
                <a:ea typeface="Arial"/>
                <a:cs typeface="Arial"/>
                <a:sym typeface="Arial"/>
              </a:rPr>
              <a:t>API</a:t>
            </a:r>
            <a:endParaRPr b="0" i="0" sz="700" u="none" cap="none" strike="noStrike">
              <a:solidFill>
                <a:srgbClr val="000000"/>
              </a:solidFill>
              <a:latin typeface="Arial"/>
              <a:ea typeface="Arial"/>
              <a:cs typeface="Arial"/>
              <a:sym typeface="Arial"/>
            </a:endParaRPr>
          </a:p>
        </p:txBody>
      </p:sp>
      <p:sp>
        <p:nvSpPr>
          <p:cNvPr id="275" name="Google Shape;275;p14"/>
          <p:cNvSpPr/>
          <p:nvPr/>
        </p:nvSpPr>
        <p:spPr>
          <a:xfrm>
            <a:off x="2560544" y="4376519"/>
            <a:ext cx="281596" cy="363284"/>
          </a:xfrm>
          <a:prstGeom prst="flowChartMagneticDisk">
            <a:avLst/>
          </a:prstGeom>
          <a:solidFill>
            <a:srgbClr val="D9D9D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700"/>
              <a:buFont typeface="Arial"/>
              <a:buNone/>
            </a:pPr>
            <a:r>
              <a:rPr b="0" i="0" lang="es" sz="700" u="none" cap="none" strike="noStrike">
                <a:solidFill>
                  <a:srgbClr val="000000"/>
                </a:solidFill>
                <a:latin typeface="Arial"/>
                <a:ea typeface="Arial"/>
                <a:cs typeface="Arial"/>
                <a:sym typeface="Arial"/>
              </a:rPr>
              <a:t>DB</a:t>
            </a:r>
            <a:endParaRPr b="0" i="0" sz="700" u="none" cap="none" strike="noStrike">
              <a:solidFill>
                <a:srgbClr val="000000"/>
              </a:solidFill>
              <a:latin typeface="Arial"/>
              <a:ea typeface="Arial"/>
              <a:cs typeface="Arial"/>
              <a:sym typeface="Arial"/>
            </a:endParaRPr>
          </a:p>
        </p:txBody>
      </p:sp>
      <p:sp>
        <p:nvSpPr>
          <p:cNvPr id="276" name="Google Shape;276;p14"/>
          <p:cNvSpPr txBox="1"/>
          <p:nvPr/>
        </p:nvSpPr>
        <p:spPr>
          <a:xfrm>
            <a:off x="2748533" y="1660047"/>
            <a:ext cx="850500" cy="677100"/>
          </a:xfrm>
          <a:prstGeom prst="rect">
            <a:avLst/>
          </a:prstGeom>
          <a:noFill/>
          <a:ln>
            <a:noFill/>
          </a:ln>
        </p:spPr>
        <p:txBody>
          <a:bodyPr anchorCtr="0" anchor="t" bIns="91425" lIns="91425" spcFirstLastPara="1" rIns="91425" wrap="square" tIns="91425">
            <a:spAutoFit/>
          </a:bodyPr>
          <a:lstStyle/>
          <a:p>
            <a:pPr indent="-140799" lvl="0" marL="269999" marR="0" rtl="0" algn="l">
              <a:lnSpc>
                <a:spcPct val="100000"/>
              </a:lnSpc>
              <a:spcBef>
                <a:spcPts val="0"/>
              </a:spcBef>
              <a:spcAft>
                <a:spcPts val="0"/>
              </a:spcAft>
              <a:buClr>
                <a:srgbClr val="000000"/>
              </a:buClr>
              <a:buSzPts val="800"/>
              <a:buFont typeface="Arial"/>
              <a:buChar char="●"/>
            </a:pPr>
            <a:r>
              <a:rPr b="0" i="0" lang="es" sz="800" u="none" cap="none" strike="noStrike">
                <a:solidFill>
                  <a:srgbClr val="000000"/>
                </a:solidFill>
                <a:latin typeface="Arial"/>
                <a:ea typeface="Arial"/>
                <a:cs typeface="Arial"/>
                <a:sym typeface="Arial"/>
              </a:rPr>
              <a:t>BloC</a:t>
            </a:r>
            <a:endParaRPr b="0" i="0" sz="800" u="none" cap="none" strike="noStrike">
              <a:solidFill>
                <a:srgbClr val="000000"/>
              </a:solidFill>
              <a:latin typeface="Arial"/>
              <a:ea typeface="Arial"/>
              <a:cs typeface="Arial"/>
              <a:sym typeface="Arial"/>
            </a:endParaRPr>
          </a:p>
          <a:p>
            <a:pPr indent="-140799" lvl="0" marL="269999" marR="0" rtl="0" algn="l">
              <a:lnSpc>
                <a:spcPct val="100000"/>
              </a:lnSpc>
              <a:spcBef>
                <a:spcPts val="0"/>
              </a:spcBef>
              <a:spcAft>
                <a:spcPts val="0"/>
              </a:spcAft>
              <a:buClr>
                <a:srgbClr val="000000"/>
              </a:buClr>
              <a:buSzPts val="800"/>
              <a:buFont typeface="Arial"/>
              <a:buChar char="●"/>
            </a:pPr>
            <a:r>
              <a:rPr b="0" i="0" lang="es" sz="800" u="none" cap="none" strike="noStrike">
                <a:solidFill>
                  <a:srgbClr val="000000"/>
                </a:solidFill>
                <a:latin typeface="Arial"/>
                <a:ea typeface="Arial"/>
                <a:cs typeface="Arial"/>
                <a:sym typeface="Arial"/>
              </a:rPr>
              <a:t>ChangeNotifier</a:t>
            </a:r>
            <a:endParaRPr b="0" i="0" sz="800" u="none" cap="none" strike="noStrike">
              <a:solidFill>
                <a:srgbClr val="000000"/>
              </a:solidFill>
              <a:latin typeface="Arial"/>
              <a:ea typeface="Arial"/>
              <a:cs typeface="Arial"/>
              <a:sym typeface="Arial"/>
            </a:endParaRPr>
          </a:p>
          <a:p>
            <a:pPr indent="-140799" lvl="0" marL="269999" marR="0" rtl="0" algn="l">
              <a:lnSpc>
                <a:spcPct val="100000"/>
              </a:lnSpc>
              <a:spcBef>
                <a:spcPts val="0"/>
              </a:spcBef>
              <a:spcAft>
                <a:spcPts val="0"/>
              </a:spcAft>
              <a:buClr>
                <a:srgbClr val="000000"/>
              </a:buClr>
              <a:buSzPts val="800"/>
              <a:buFont typeface="Arial"/>
              <a:buChar char="●"/>
            </a:pPr>
            <a:r>
              <a:rPr b="0" i="0" lang="es" sz="800" u="none" cap="none" strike="noStrike">
                <a:solidFill>
                  <a:srgbClr val="000000"/>
                </a:solidFill>
                <a:latin typeface="Arial"/>
                <a:ea typeface="Arial"/>
                <a:cs typeface="Arial"/>
                <a:sym typeface="Arial"/>
              </a:rPr>
              <a:t>GetX</a:t>
            </a:r>
            <a:endParaRPr b="0" i="0" sz="800" u="none" cap="none" strike="noStrike">
              <a:solidFill>
                <a:srgbClr val="000000"/>
              </a:solidFill>
              <a:latin typeface="Arial"/>
              <a:ea typeface="Arial"/>
              <a:cs typeface="Arial"/>
              <a:sym typeface="Arial"/>
            </a:endParaRPr>
          </a:p>
        </p:txBody>
      </p:sp>
      <p:cxnSp>
        <p:nvCxnSpPr>
          <p:cNvPr id="277" name="Google Shape;277;p14"/>
          <p:cNvCxnSpPr>
            <a:stCxn id="264" idx="0"/>
            <a:endCxn id="266" idx="2"/>
          </p:cNvCxnSpPr>
          <p:nvPr/>
        </p:nvCxnSpPr>
        <p:spPr>
          <a:xfrm rot="10800000">
            <a:off x="2373498" y="2095864"/>
            <a:ext cx="0" cy="172800"/>
          </a:xfrm>
          <a:prstGeom prst="straightConnector1">
            <a:avLst/>
          </a:prstGeom>
          <a:noFill/>
          <a:ln cap="flat" cmpd="sng" w="19050">
            <a:solidFill>
              <a:srgbClr val="EA2D6A"/>
            </a:solidFill>
            <a:prstDash val="solid"/>
            <a:round/>
            <a:headEnd len="sm" w="sm" type="none"/>
            <a:tailEnd len="med" w="med" type="stealth"/>
          </a:ln>
        </p:spPr>
      </p:cxnSp>
      <p:cxnSp>
        <p:nvCxnSpPr>
          <p:cNvPr id="278" name="Google Shape;278;p14"/>
          <p:cNvCxnSpPr>
            <a:stCxn id="266" idx="0"/>
            <a:endCxn id="265" idx="2"/>
          </p:cNvCxnSpPr>
          <p:nvPr/>
        </p:nvCxnSpPr>
        <p:spPr>
          <a:xfrm rot="10800000">
            <a:off x="2373498" y="1615729"/>
            <a:ext cx="0" cy="216000"/>
          </a:xfrm>
          <a:prstGeom prst="straightConnector1">
            <a:avLst/>
          </a:prstGeom>
          <a:noFill/>
          <a:ln cap="flat" cmpd="sng" w="19050">
            <a:solidFill>
              <a:srgbClr val="EA2D6A"/>
            </a:solidFill>
            <a:prstDash val="solid"/>
            <a:round/>
            <a:headEnd len="sm" w="sm" type="none"/>
            <a:tailEnd len="med" w="med" type="stealth"/>
          </a:ln>
        </p:spPr>
      </p:cxnSp>
      <p:cxnSp>
        <p:nvCxnSpPr>
          <p:cNvPr id="279" name="Google Shape;279;p14"/>
          <p:cNvCxnSpPr>
            <a:stCxn id="270" idx="0"/>
            <a:endCxn id="267" idx="2"/>
          </p:cNvCxnSpPr>
          <p:nvPr/>
        </p:nvCxnSpPr>
        <p:spPr>
          <a:xfrm rot="10800000">
            <a:off x="2373498" y="2885555"/>
            <a:ext cx="0" cy="119700"/>
          </a:xfrm>
          <a:prstGeom prst="straightConnector1">
            <a:avLst/>
          </a:prstGeom>
          <a:noFill/>
          <a:ln cap="flat" cmpd="sng" w="19050">
            <a:solidFill>
              <a:srgbClr val="EA2D6A"/>
            </a:solidFill>
            <a:prstDash val="solid"/>
            <a:round/>
            <a:headEnd len="sm" w="sm" type="none"/>
            <a:tailEnd len="sm" w="sm" type="none"/>
          </a:ln>
        </p:spPr>
      </p:cxnSp>
      <p:cxnSp>
        <p:nvCxnSpPr>
          <p:cNvPr id="280" name="Google Shape;280;p14"/>
          <p:cNvCxnSpPr>
            <a:stCxn id="267" idx="0"/>
            <a:endCxn id="264" idx="2"/>
          </p:cNvCxnSpPr>
          <p:nvPr/>
        </p:nvCxnSpPr>
        <p:spPr>
          <a:xfrm rot="10800000">
            <a:off x="2373439" y="2532800"/>
            <a:ext cx="0" cy="119400"/>
          </a:xfrm>
          <a:prstGeom prst="straightConnector1">
            <a:avLst/>
          </a:prstGeom>
          <a:noFill/>
          <a:ln cap="flat" cmpd="sng" w="19050">
            <a:solidFill>
              <a:srgbClr val="EA2D6A"/>
            </a:solidFill>
            <a:prstDash val="solid"/>
            <a:round/>
            <a:headEnd len="sm" w="sm" type="none"/>
            <a:tailEnd len="med" w="med" type="stealth"/>
          </a:ln>
        </p:spPr>
      </p:cxnSp>
      <p:cxnSp>
        <p:nvCxnSpPr>
          <p:cNvPr id="281" name="Google Shape;281;p14"/>
          <p:cNvCxnSpPr/>
          <p:nvPr/>
        </p:nvCxnSpPr>
        <p:spPr>
          <a:xfrm>
            <a:off x="3515953" y="1480356"/>
            <a:ext cx="0" cy="2739085"/>
          </a:xfrm>
          <a:prstGeom prst="straightConnector1">
            <a:avLst/>
          </a:prstGeom>
          <a:noFill/>
          <a:ln cap="flat" cmpd="sng" w="38100">
            <a:solidFill>
              <a:srgbClr val="595959"/>
            </a:solidFill>
            <a:prstDash val="solid"/>
            <a:round/>
            <a:headEnd len="sm" w="sm" type="none"/>
            <a:tailEnd len="med" w="med" type="stealth"/>
          </a:ln>
        </p:spPr>
      </p:cxnSp>
      <p:grpSp>
        <p:nvGrpSpPr>
          <p:cNvPr id="282" name="Google Shape;282;p14"/>
          <p:cNvGrpSpPr/>
          <p:nvPr/>
        </p:nvGrpSpPr>
        <p:grpSpPr>
          <a:xfrm>
            <a:off x="2527142" y="3937309"/>
            <a:ext cx="348399" cy="439208"/>
            <a:chOff x="4027975" y="1256973"/>
            <a:chExt cx="521400" cy="657300"/>
          </a:xfrm>
        </p:grpSpPr>
        <p:sp>
          <p:nvSpPr>
            <p:cNvPr id="283" name="Google Shape;283;p14"/>
            <p:cNvSpPr/>
            <p:nvPr/>
          </p:nvSpPr>
          <p:spPr>
            <a:xfrm>
              <a:off x="4027975" y="1498473"/>
              <a:ext cx="521400" cy="260400"/>
            </a:xfrm>
            <a:prstGeom prst="rect">
              <a:avLst/>
            </a:prstGeom>
            <a:solidFill>
              <a:srgbClr val="674EA7"/>
            </a:solidFill>
            <a:ln cap="flat" cmpd="sng" w="9525">
              <a:solidFill>
                <a:srgbClr val="595959"/>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50000"/>
                </a:lnSpc>
                <a:spcBef>
                  <a:spcPts val="0"/>
                </a:spcBef>
                <a:spcAft>
                  <a:spcPts val="0"/>
                </a:spcAft>
                <a:buClr>
                  <a:srgbClr val="000000"/>
                </a:buClr>
                <a:buSzPts val="600"/>
                <a:buFont typeface="Arial"/>
                <a:buNone/>
              </a:pPr>
              <a:r>
                <a:rPr b="1" i="0" lang="es" sz="600" u="none" cap="none" strike="noStrike">
                  <a:solidFill>
                    <a:srgbClr val="FFFFFF"/>
                  </a:solidFill>
                  <a:latin typeface="Arial"/>
                  <a:ea typeface="Arial"/>
                  <a:cs typeface="Arial"/>
                  <a:sym typeface="Arial"/>
                </a:rPr>
                <a:t>Datos sin procesar</a:t>
              </a:r>
              <a:r>
                <a:rPr b="1" i="0" lang="es" sz="600" u="none" cap="none" strike="noStrike">
                  <a:solidFill>
                    <a:srgbClr val="000000"/>
                  </a:solidFill>
                  <a:latin typeface="Arial"/>
                  <a:ea typeface="Arial"/>
                  <a:cs typeface="Arial"/>
                  <a:sym typeface="Arial"/>
                </a:rPr>
                <a:t> </a:t>
              </a:r>
              <a:endParaRPr b="1" i="0" sz="600" u="none" cap="none" strike="noStrike">
                <a:solidFill>
                  <a:srgbClr val="000000"/>
                </a:solidFill>
                <a:latin typeface="Arial"/>
                <a:ea typeface="Arial"/>
                <a:cs typeface="Arial"/>
                <a:sym typeface="Arial"/>
              </a:endParaRPr>
            </a:p>
          </p:txBody>
        </p:sp>
        <p:cxnSp>
          <p:nvCxnSpPr>
            <p:cNvPr id="284" name="Google Shape;284;p14"/>
            <p:cNvCxnSpPr>
              <a:stCxn id="283" idx="0"/>
            </p:cNvCxnSpPr>
            <p:nvPr/>
          </p:nvCxnSpPr>
          <p:spPr>
            <a:xfrm flipH="1" rot="10800000">
              <a:off x="4288675" y="1256973"/>
              <a:ext cx="3900" cy="241500"/>
            </a:xfrm>
            <a:prstGeom prst="straightConnector1">
              <a:avLst/>
            </a:prstGeom>
            <a:noFill/>
            <a:ln cap="flat" cmpd="sng" w="19050">
              <a:solidFill>
                <a:srgbClr val="595959"/>
              </a:solidFill>
              <a:prstDash val="solid"/>
              <a:round/>
              <a:headEnd len="sm" w="sm" type="none"/>
              <a:tailEnd len="med" w="med" type="stealth"/>
            </a:ln>
          </p:spPr>
        </p:cxnSp>
        <p:cxnSp>
          <p:nvCxnSpPr>
            <p:cNvPr id="285" name="Google Shape;285;p14"/>
            <p:cNvCxnSpPr>
              <a:stCxn id="283" idx="2"/>
            </p:cNvCxnSpPr>
            <p:nvPr/>
          </p:nvCxnSpPr>
          <p:spPr>
            <a:xfrm>
              <a:off x="4288675" y="1758873"/>
              <a:ext cx="3900" cy="155400"/>
            </a:xfrm>
            <a:prstGeom prst="straightConnector1">
              <a:avLst/>
            </a:prstGeom>
            <a:noFill/>
            <a:ln cap="flat" cmpd="sng" w="19050">
              <a:solidFill>
                <a:srgbClr val="595959"/>
              </a:solidFill>
              <a:prstDash val="solid"/>
              <a:round/>
              <a:headEnd len="sm" w="sm" type="none"/>
              <a:tailEnd len="sm" w="sm" type="none"/>
            </a:ln>
          </p:spPr>
        </p:cxnSp>
      </p:grpSp>
      <p:grpSp>
        <p:nvGrpSpPr>
          <p:cNvPr id="286" name="Google Shape;286;p14"/>
          <p:cNvGrpSpPr/>
          <p:nvPr/>
        </p:nvGrpSpPr>
        <p:grpSpPr>
          <a:xfrm>
            <a:off x="2948690" y="3918392"/>
            <a:ext cx="450033" cy="439208"/>
            <a:chOff x="3951946" y="1228662"/>
            <a:chExt cx="673500" cy="657300"/>
          </a:xfrm>
        </p:grpSpPr>
        <p:sp>
          <p:nvSpPr>
            <p:cNvPr id="287" name="Google Shape;287;p14"/>
            <p:cNvSpPr/>
            <p:nvPr/>
          </p:nvSpPr>
          <p:spPr>
            <a:xfrm>
              <a:off x="3951946" y="1470162"/>
              <a:ext cx="673500" cy="260400"/>
            </a:xfrm>
            <a:prstGeom prst="rect">
              <a:avLst/>
            </a:prstGeom>
            <a:solidFill>
              <a:srgbClr val="674EA7"/>
            </a:solidFill>
            <a:ln cap="flat" cmpd="sng" w="9525">
              <a:solidFill>
                <a:srgbClr val="595959"/>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50000"/>
                </a:lnSpc>
                <a:spcBef>
                  <a:spcPts val="0"/>
                </a:spcBef>
                <a:spcAft>
                  <a:spcPts val="0"/>
                </a:spcAft>
                <a:buClr>
                  <a:srgbClr val="000000"/>
                </a:buClr>
                <a:buSzPts val="700"/>
                <a:buFont typeface="Arial"/>
                <a:buNone/>
              </a:pPr>
              <a:r>
                <a:rPr b="1" i="0" lang="es" sz="700" u="none" cap="none" strike="noStrike">
                  <a:solidFill>
                    <a:srgbClr val="FFFFFF"/>
                  </a:solidFill>
                  <a:latin typeface="Arial"/>
                  <a:ea typeface="Arial"/>
                  <a:cs typeface="Arial"/>
                  <a:sym typeface="Arial"/>
                </a:rPr>
                <a:t>Datos sin procesar</a:t>
              </a:r>
              <a:r>
                <a:rPr b="1" i="0" lang="es" sz="700" u="none" cap="none" strike="noStrike">
                  <a:solidFill>
                    <a:srgbClr val="000000"/>
                  </a:solidFill>
                  <a:latin typeface="Arial"/>
                  <a:ea typeface="Arial"/>
                  <a:cs typeface="Arial"/>
                  <a:sym typeface="Arial"/>
                </a:rPr>
                <a:t> </a:t>
              </a:r>
              <a:endParaRPr b="1" i="0" sz="700" u="none" cap="none" strike="noStrike">
                <a:solidFill>
                  <a:srgbClr val="000000"/>
                </a:solidFill>
                <a:latin typeface="Arial"/>
                <a:ea typeface="Arial"/>
                <a:cs typeface="Arial"/>
                <a:sym typeface="Arial"/>
              </a:endParaRPr>
            </a:p>
          </p:txBody>
        </p:sp>
        <p:cxnSp>
          <p:nvCxnSpPr>
            <p:cNvPr id="288" name="Google Shape;288;p14"/>
            <p:cNvCxnSpPr>
              <a:stCxn id="287" idx="0"/>
            </p:cNvCxnSpPr>
            <p:nvPr/>
          </p:nvCxnSpPr>
          <p:spPr>
            <a:xfrm flipH="1" rot="10800000">
              <a:off x="4288696" y="1228662"/>
              <a:ext cx="3900" cy="241500"/>
            </a:xfrm>
            <a:prstGeom prst="straightConnector1">
              <a:avLst/>
            </a:prstGeom>
            <a:noFill/>
            <a:ln cap="flat" cmpd="sng" w="19050">
              <a:solidFill>
                <a:srgbClr val="595959"/>
              </a:solidFill>
              <a:prstDash val="solid"/>
              <a:round/>
              <a:headEnd len="sm" w="sm" type="none"/>
              <a:tailEnd len="med" w="med" type="stealth"/>
            </a:ln>
          </p:spPr>
        </p:cxnSp>
        <p:cxnSp>
          <p:nvCxnSpPr>
            <p:cNvPr id="289" name="Google Shape;289;p14"/>
            <p:cNvCxnSpPr>
              <a:stCxn id="287" idx="2"/>
            </p:cNvCxnSpPr>
            <p:nvPr/>
          </p:nvCxnSpPr>
          <p:spPr>
            <a:xfrm>
              <a:off x="4288696" y="1730562"/>
              <a:ext cx="3900" cy="155400"/>
            </a:xfrm>
            <a:prstGeom prst="straightConnector1">
              <a:avLst/>
            </a:prstGeom>
            <a:noFill/>
            <a:ln cap="flat" cmpd="sng" w="19050">
              <a:solidFill>
                <a:srgbClr val="595959"/>
              </a:solidFill>
              <a:prstDash val="solid"/>
              <a:round/>
              <a:headEnd len="sm" w="sm" type="none"/>
              <a:tailEnd len="sm" w="sm" type="none"/>
            </a:ln>
          </p:spPr>
        </p:cxnSp>
      </p:grpSp>
      <p:grpSp>
        <p:nvGrpSpPr>
          <p:cNvPr id="290" name="Google Shape;290;p14"/>
          <p:cNvGrpSpPr/>
          <p:nvPr/>
        </p:nvGrpSpPr>
        <p:grpSpPr>
          <a:xfrm>
            <a:off x="1658106" y="3945795"/>
            <a:ext cx="348399" cy="439208"/>
            <a:chOff x="4027975" y="1256973"/>
            <a:chExt cx="521400" cy="657300"/>
          </a:xfrm>
        </p:grpSpPr>
        <p:sp>
          <p:nvSpPr>
            <p:cNvPr id="291" name="Google Shape;291;p14"/>
            <p:cNvSpPr/>
            <p:nvPr/>
          </p:nvSpPr>
          <p:spPr>
            <a:xfrm>
              <a:off x="4027975" y="1498473"/>
              <a:ext cx="521400" cy="260400"/>
            </a:xfrm>
            <a:prstGeom prst="rect">
              <a:avLst/>
            </a:prstGeom>
            <a:solidFill>
              <a:srgbClr val="674EA7"/>
            </a:solidFill>
            <a:ln cap="flat" cmpd="sng" w="9525">
              <a:solidFill>
                <a:srgbClr val="595959"/>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50000"/>
                </a:lnSpc>
                <a:spcBef>
                  <a:spcPts val="0"/>
                </a:spcBef>
                <a:spcAft>
                  <a:spcPts val="0"/>
                </a:spcAft>
                <a:buClr>
                  <a:srgbClr val="000000"/>
                </a:buClr>
                <a:buSzPts val="600"/>
                <a:buFont typeface="Arial"/>
                <a:buNone/>
              </a:pPr>
              <a:r>
                <a:rPr b="1" i="0" lang="es" sz="600" u="none" cap="none" strike="noStrike">
                  <a:solidFill>
                    <a:srgbClr val="FFFFFF"/>
                  </a:solidFill>
                  <a:latin typeface="Arial"/>
                  <a:ea typeface="Arial"/>
                  <a:cs typeface="Arial"/>
                  <a:sym typeface="Arial"/>
                </a:rPr>
                <a:t>Datos sin procesar</a:t>
              </a:r>
              <a:r>
                <a:rPr b="1" i="0" lang="es" sz="600" u="none" cap="none" strike="noStrike">
                  <a:solidFill>
                    <a:srgbClr val="000000"/>
                  </a:solidFill>
                  <a:latin typeface="Arial"/>
                  <a:ea typeface="Arial"/>
                  <a:cs typeface="Arial"/>
                  <a:sym typeface="Arial"/>
                </a:rPr>
                <a:t> </a:t>
              </a:r>
              <a:endParaRPr b="1" i="0" sz="600" u="none" cap="none" strike="noStrike">
                <a:solidFill>
                  <a:srgbClr val="000000"/>
                </a:solidFill>
                <a:latin typeface="Arial"/>
                <a:ea typeface="Arial"/>
                <a:cs typeface="Arial"/>
                <a:sym typeface="Arial"/>
              </a:endParaRPr>
            </a:p>
          </p:txBody>
        </p:sp>
        <p:cxnSp>
          <p:nvCxnSpPr>
            <p:cNvPr id="292" name="Google Shape;292;p14"/>
            <p:cNvCxnSpPr>
              <a:stCxn id="291" idx="0"/>
            </p:cNvCxnSpPr>
            <p:nvPr/>
          </p:nvCxnSpPr>
          <p:spPr>
            <a:xfrm flipH="1" rot="10800000">
              <a:off x="4288675" y="1256973"/>
              <a:ext cx="3900" cy="241500"/>
            </a:xfrm>
            <a:prstGeom prst="straightConnector1">
              <a:avLst/>
            </a:prstGeom>
            <a:noFill/>
            <a:ln cap="flat" cmpd="sng" w="19050">
              <a:solidFill>
                <a:srgbClr val="595959"/>
              </a:solidFill>
              <a:prstDash val="solid"/>
              <a:round/>
              <a:headEnd len="sm" w="sm" type="none"/>
              <a:tailEnd len="med" w="med" type="stealth"/>
            </a:ln>
          </p:spPr>
        </p:cxnSp>
        <p:cxnSp>
          <p:nvCxnSpPr>
            <p:cNvPr id="293" name="Google Shape;293;p14"/>
            <p:cNvCxnSpPr>
              <a:stCxn id="291" idx="2"/>
            </p:cNvCxnSpPr>
            <p:nvPr/>
          </p:nvCxnSpPr>
          <p:spPr>
            <a:xfrm>
              <a:off x="4288675" y="1758873"/>
              <a:ext cx="3900" cy="155400"/>
            </a:xfrm>
            <a:prstGeom prst="straightConnector1">
              <a:avLst/>
            </a:prstGeom>
            <a:noFill/>
            <a:ln cap="flat" cmpd="sng" w="19050">
              <a:solidFill>
                <a:srgbClr val="595959"/>
              </a:solidFill>
              <a:prstDash val="solid"/>
              <a:round/>
              <a:headEnd len="sm" w="sm" type="none"/>
              <a:tailEnd len="sm" w="sm" type="none"/>
            </a:ln>
          </p:spPr>
        </p:cxnSp>
      </p:grpSp>
      <p:grpSp>
        <p:nvGrpSpPr>
          <p:cNvPr id="294" name="Google Shape;294;p14"/>
          <p:cNvGrpSpPr/>
          <p:nvPr/>
        </p:nvGrpSpPr>
        <p:grpSpPr>
          <a:xfrm>
            <a:off x="2532317" y="3269260"/>
            <a:ext cx="549205" cy="317446"/>
            <a:chOff x="7228208" y="2928573"/>
            <a:chExt cx="821917" cy="475077"/>
          </a:xfrm>
        </p:grpSpPr>
        <p:sp>
          <p:nvSpPr>
            <p:cNvPr id="295" name="Google Shape;295;p14"/>
            <p:cNvSpPr/>
            <p:nvPr/>
          </p:nvSpPr>
          <p:spPr>
            <a:xfrm>
              <a:off x="7528725" y="3008550"/>
              <a:ext cx="521400" cy="395100"/>
            </a:xfrm>
            <a:prstGeom prst="rect">
              <a:avLst/>
            </a:prstGeom>
            <a:solidFill>
              <a:srgbClr val="60A609"/>
            </a:solidFill>
            <a:ln cap="flat" cmpd="sng" w="9525">
              <a:solidFill>
                <a:srgbClr val="00FF00"/>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600"/>
                <a:buFont typeface="Arial"/>
                <a:buNone/>
              </a:pPr>
              <a:r>
                <a:rPr b="1" i="0" lang="es" sz="600" u="none" cap="none" strike="noStrike">
                  <a:solidFill>
                    <a:srgbClr val="FFFFFF"/>
                  </a:solidFill>
                  <a:latin typeface="Arial"/>
                  <a:ea typeface="Arial"/>
                  <a:cs typeface="Arial"/>
                  <a:sym typeface="Arial"/>
                </a:rPr>
                <a:t>Modelos</a:t>
              </a:r>
              <a:endParaRPr b="1" i="0" sz="600" u="none" cap="none" strike="noStrike">
                <a:solidFill>
                  <a:srgbClr val="FFFFFF"/>
                </a:solidFill>
                <a:latin typeface="Arial"/>
                <a:ea typeface="Arial"/>
                <a:cs typeface="Arial"/>
                <a:sym typeface="Arial"/>
              </a:endParaRPr>
            </a:p>
          </p:txBody>
        </p:sp>
        <p:grpSp>
          <p:nvGrpSpPr>
            <p:cNvPr id="296" name="Google Shape;296;p14"/>
            <p:cNvGrpSpPr/>
            <p:nvPr/>
          </p:nvGrpSpPr>
          <p:grpSpPr>
            <a:xfrm>
              <a:off x="7228208" y="2928573"/>
              <a:ext cx="301019" cy="260374"/>
              <a:chOff x="4515075" y="870250"/>
              <a:chExt cx="899100" cy="696000"/>
            </a:xfrm>
          </p:grpSpPr>
          <p:cxnSp>
            <p:nvCxnSpPr>
              <p:cNvPr id="297" name="Google Shape;297;p14"/>
              <p:cNvCxnSpPr/>
              <p:nvPr/>
            </p:nvCxnSpPr>
            <p:spPr>
              <a:xfrm rot="10800000">
                <a:off x="4515075" y="1566250"/>
                <a:ext cx="899100" cy="0"/>
              </a:xfrm>
              <a:prstGeom prst="straightConnector1">
                <a:avLst/>
              </a:prstGeom>
              <a:noFill/>
              <a:ln cap="flat" cmpd="sng" w="19050">
                <a:solidFill>
                  <a:srgbClr val="60A609"/>
                </a:solidFill>
                <a:prstDash val="solid"/>
                <a:round/>
                <a:headEnd len="sm" w="sm" type="none"/>
                <a:tailEnd len="sm" w="sm" type="none"/>
              </a:ln>
            </p:spPr>
          </p:cxnSp>
          <p:cxnSp>
            <p:nvCxnSpPr>
              <p:cNvPr id="298" name="Google Shape;298;p14"/>
              <p:cNvCxnSpPr/>
              <p:nvPr/>
            </p:nvCxnSpPr>
            <p:spPr>
              <a:xfrm rot="10800000">
                <a:off x="4515075" y="870250"/>
                <a:ext cx="0" cy="696000"/>
              </a:xfrm>
              <a:prstGeom prst="straightConnector1">
                <a:avLst/>
              </a:prstGeom>
              <a:noFill/>
              <a:ln cap="flat" cmpd="sng" w="19050">
                <a:solidFill>
                  <a:srgbClr val="60A609"/>
                </a:solidFill>
                <a:prstDash val="solid"/>
                <a:round/>
                <a:headEnd len="sm" w="sm" type="none"/>
                <a:tailEnd len="med" w="med" type="stealth"/>
              </a:ln>
            </p:spPr>
          </p:cxnSp>
        </p:grpSp>
      </p:grpSp>
      <p:grpSp>
        <p:nvGrpSpPr>
          <p:cNvPr id="299" name="Google Shape;299;p14"/>
          <p:cNvGrpSpPr/>
          <p:nvPr/>
        </p:nvGrpSpPr>
        <p:grpSpPr>
          <a:xfrm flipH="1">
            <a:off x="1680371" y="3269260"/>
            <a:ext cx="549205" cy="317446"/>
            <a:chOff x="7228208" y="2928573"/>
            <a:chExt cx="821917" cy="475077"/>
          </a:xfrm>
        </p:grpSpPr>
        <p:sp>
          <p:nvSpPr>
            <p:cNvPr id="300" name="Google Shape;300;p14"/>
            <p:cNvSpPr/>
            <p:nvPr/>
          </p:nvSpPr>
          <p:spPr>
            <a:xfrm flipH="1">
              <a:off x="7528725" y="3008550"/>
              <a:ext cx="521400" cy="395100"/>
            </a:xfrm>
            <a:prstGeom prst="rect">
              <a:avLst/>
            </a:prstGeom>
            <a:solidFill>
              <a:srgbClr val="60A609"/>
            </a:solidFill>
            <a:ln cap="flat" cmpd="sng" w="9525">
              <a:solidFill>
                <a:srgbClr val="00FF00"/>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600"/>
                <a:buFont typeface="Arial"/>
                <a:buNone/>
              </a:pPr>
              <a:r>
                <a:rPr b="1" i="0" lang="es" sz="600" u="none" cap="none" strike="noStrike">
                  <a:solidFill>
                    <a:srgbClr val="FFFFFF"/>
                  </a:solidFill>
                  <a:latin typeface="Arial"/>
                  <a:ea typeface="Arial"/>
                  <a:cs typeface="Arial"/>
                  <a:sym typeface="Arial"/>
                </a:rPr>
                <a:t>Modelos</a:t>
              </a:r>
              <a:endParaRPr b="1" i="0" sz="600" u="none" cap="none" strike="noStrike">
                <a:solidFill>
                  <a:srgbClr val="FFFFFF"/>
                </a:solidFill>
                <a:latin typeface="Arial"/>
                <a:ea typeface="Arial"/>
                <a:cs typeface="Arial"/>
                <a:sym typeface="Arial"/>
              </a:endParaRPr>
            </a:p>
          </p:txBody>
        </p:sp>
        <p:grpSp>
          <p:nvGrpSpPr>
            <p:cNvPr id="301" name="Google Shape;301;p14"/>
            <p:cNvGrpSpPr/>
            <p:nvPr/>
          </p:nvGrpSpPr>
          <p:grpSpPr>
            <a:xfrm>
              <a:off x="7228208" y="2928573"/>
              <a:ext cx="301019" cy="260374"/>
              <a:chOff x="4515075" y="870250"/>
              <a:chExt cx="899100" cy="696000"/>
            </a:xfrm>
          </p:grpSpPr>
          <p:cxnSp>
            <p:nvCxnSpPr>
              <p:cNvPr id="302" name="Google Shape;302;p14"/>
              <p:cNvCxnSpPr/>
              <p:nvPr/>
            </p:nvCxnSpPr>
            <p:spPr>
              <a:xfrm rot="10800000">
                <a:off x="4515075" y="1566250"/>
                <a:ext cx="899100" cy="0"/>
              </a:xfrm>
              <a:prstGeom prst="straightConnector1">
                <a:avLst/>
              </a:prstGeom>
              <a:noFill/>
              <a:ln cap="flat" cmpd="sng" w="19050">
                <a:solidFill>
                  <a:srgbClr val="60A609"/>
                </a:solidFill>
                <a:prstDash val="solid"/>
                <a:round/>
                <a:headEnd len="sm" w="sm" type="none"/>
                <a:tailEnd len="sm" w="sm" type="none"/>
              </a:ln>
            </p:spPr>
          </p:cxnSp>
          <p:cxnSp>
            <p:nvCxnSpPr>
              <p:cNvPr id="303" name="Google Shape;303;p14"/>
              <p:cNvCxnSpPr/>
              <p:nvPr/>
            </p:nvCxnSpPr>
            <p:spPr>
              <a:xfrm rot="10800000">
                <a:off x="4515075" y="870250"/>
                <a:ext cx="0" cy="696000"/>
              </a:xfrm>
              <a:prstGeom prst="straightConnector1">
                <a:avLst/>
              </a:prstGeom>
              <a:noFill/>
              <a:ln cap="flat" cmpd="sng" w="19050">
                <a:solidFill>
                  <a:srgbClr val="60A609"/>
                </a:solidFill>
                <a:prstDash val="solid"/>
                <a:round/>
                <a:headEnd len="sm" w="sm" type="none"/>
                <a:tailEnd len="med" w="med" type="stealth"/>
              </a:ln>
            </p:spPr>
          </p:cxnSp>
        </p:grpSp>
      </p:grpSp>
      <p:sp>
        <p:nvSpPr>
          <p:cNvPr id="304" name="Google Shape;304;p14"/>
          <p:cNvSpPr/>
          <p:nvPr/>
        </p:nvSpPr>
        <p:spPr>
          <a:xfrm>
            <a:off x="3171861" y="2586175"/>
            <a:ext cx="688200" cy="233700"/>
          </a:xfrm>
          <a:prstGeom prst="roundRect">
            <a:avLst>
              <a:gd fmla="val 16667" name="adj"/>
            </a:avLst>
          </a:prstGeom>
          <a:solidFill>
            <a:srgbClr val="666666"/>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700"/>
              <a:buFont typeface="Arial"/>
              <a:buNone/>
            </a:pPr>
            <a:r>
              <a:rPr b="0" i="0" lang="es" sz="700" u="none" cap="none" strike="noStrike">
                <a:solidFill>
                  <a:srgbClr val="FFFFFF"/>
                </a:solidFill>
                <a:latin typeface="Arial"/>
                <a:ea typeface="Arial"/>
                <a:cs typeface="Arial"/>
                <a:sym typeface="Arial"/>
              </a:rPr>
              <a:t>Flujo de Llamado</a:t>
            </a:r>
            <a:endParaRPr b="0" i="0" sz="700" u="none" cap="none" strike="noStrike">
              <a:solidFill>
                <a:srgbClr val="FFFFFF"/>
              </a:solidFill>
              <a:latin typeface="Arial"/>
              <a:ea typeface="Arial"/>
              <a:cs typeface="Arial"/>
              <a:sym typeface="Arial"/>
            </a:endParaRPr>
          </a:p>
        </p:txBody>
      </p:sp>
      <p:cxnSp>
        <p:nvCxnSpPr>
          <p:cNvPr id="305" name="Google Shape;305;p14"/>
          <p:cNvCxnSpPr>
            <a:stCxn id="300" idx="2"/>
            <a:endCxn id="272" idx="0"/>
          </p:cNvCxnSpPr>
          <p:nvPr/>
        </p:nvCxnSpPr>
        <p:spPr>
          <a:xfrm>
            <a:off x="1854570" y="3586706"/>
            <a:ext cx="2700" cy="108300"/>
          </a:xfrm>
          <a:prstGeom prst="straightConnector1">
            <a:avLst/>
          </a:prstGeom>
          <a:noFill/>
          <a:ln cap="flat" cmpd="sng" w="19050">
            <a:solidFill>
              <a:srgbClr val="60A609"/>
            </a:solidFill>
            <a:prstDash val="solid"/>
            <a:round/>
            <a:headEnd len="sm" w="sm" type="none"/>
            <a:tailEnd len="sm" w="sm" type="none"/>
          </a:ln>
        </p:spPr>
      </p:cxnSp>
      <p:cxnSp>
        <p:nvCxnSpPr>
          <p:cNvPr id="306" name="Google Shape;306;p14"/>
          <p:cNvCxnSpPr>
            <a:stCxn id="295" idx="2"/>
            <a:endCxn id="273" idx="0"/>
          </p:cNvCxnSpPr>
          <p:nvPr/>
        </p:nvCxnSpPr>
        <p:spPr>
          <a:xfrm>
            <a:off x="2907322" y="3586706"/>
            <a:ext cx="2700" cy="86700"/>
          </a:xfrm>
          <a:prstGeom prst="straightConnector1">
            <a:avLst/>
          </a:prstGeom>
          <a:noFill/>
          <a:ln cap="flat" cmpd="sng" w="19050">
            <a:solidFill>
              <a:srgbClr val="60A609"/>
            </a:solidFill>
            <a:prstDash val="solid"/>
            <a:round/>
            <a:headEnd len="sm" w="sm" type="none"/>
            <a:tailEnd len="sm" w="sm" type="none"/>
          </a:ln>
        </p:spPr>
      </p:cxnSp>
      <p:grpSp>
        <p:nvGrpSpPr>
          <p:cNvPr id="307" name="Google Shape;307;p14"/>
          <p:cNvGrpSpPr/>
          <p:nvPr/>
        </p:nvGrpSpPr>
        <p:grpSpPr>
          <a:xfrm>
            <a:off x="1614556" y="1316915"/>
            <a:ext cx="275766" cy="773375"/>
            <a:chOff x="5778525" y="6775"/>
            <a:chExt cx="412700" cy="1157400"/>
          </a:xfrm>
        </p:grpSpPr>
        <p:cxnSp>
          <p:nvCxnSpPr>
            <p:cNvPr id="308" name="Google Shape;308;p14"/>
            <p:cNvCxnSpPr>
              <a:stCxn id="269" idx="3"/>
            </p:cNvCxnSpPr>
            <p:nvPr/>
          </p:nvCxnSpPr>
          <p:spPr>
            <a:xfrm>
              <a:off x="5778525" y="585174"/>
              <a:ext cx="227100" cy="600"/>
            </a:xfrm>
            <a:prstGeom prst="straightConnector1">
              <a:avLst/>
            </a:prstGeom>
            <a:noFill/>
            <a:ln cap="flat" cmpd="sng" w="19050">
              <a:solidFill>
                <a:srgbClr val="76A5AF"/>
              </a:solidFill>
              <a:prstDash val="solid"/>
              <a:round/>
              <a:headEnd len="sm" w="sm" type="none"/>
              <a:tailEnd len="sm" w="sm" type="none"/>
            </a:ln>
          </p:spPr>
        </p:cxnSp>
        <p:cxnSp>
          <p:nvCxnSpPr>
            <p:cNvPr id="309" name="Google Shape;309;p14"/>
            <p:cNvCxnSpPr/>
            <p:nvPr/>
          </p:nvCxnSpPr>
          <p:spPr>
            <a:xfrm>
              <a:off x="6005625" y="6775"/>
              <a:ext cx="0" cy="1157400"/>
            </a:xfrm>
            <a:prstGeom prst="straightConnector1">
              <a:avLst/>
            </a:prstGeom>
            <a:noFill/>
            <a:ln cap="flat" cmpd="sng" w="19050">
              <a:solidFill>
                <a:srgbClr val="76A5AF"/>
              </a:solidFill>
              <a:prstDash val="solid"/>
              <a:round/>
              <a:headEnd len="sm" w="sm" type="none"/>
              <a:tailEnd len="sm" w="sm" type="none"/>
            </a:ln>
          </p:spPr>
        </p:cxnSp>
        <p:cxnSp>
          <p:nvCxnSpPr>
            <p:cNvPr id="310" name="Google Shape;310;p14"/>
            <p:cNvCxnSpPr/>
            <p:nvPr/>
          </p:nvCxnSpPr>
          <p:spPr>
            <a:xfrm rot="10800000">
              <a:off x="6005625" y="9525"/>
              <a:ext cx="176100" cy="0"/>
            </a:xfrm>
            <a:prstGeom prst="straightConnector1">
              <a:avLst/>
            </a:prstGeom>
            <a:noFill/>
            <a:ln cap="flat" cmpd="sng" w="19050">
              <a:solidFill>
                <a:srgbClr val="76A5AF"/>
              </a:solidFill>
              <a:prstDash val="solid"/>
              <a:round/>
              <a:headEnd len="sm" w="sm" type="none"/>
              <a:tailEnd len="sm" w="sm" type="none"/>
            </a:ln>
          </p:spPr>
        </p:cxnSp>
        <p:cxnSp>
          <p:nvCxnSpPr>
            <p:cNvPr id="311" name="Google Shape;311;p14"/>
            <p:cNvCxnSpPr/>
            <p:nvPr/>
          </p:nvCxnSpPr>
          <p:spPr>
            <a:xfrm>
              <a:off x="6005525" y="1162050"/>
              <a:ext cx="185700" cy="0"/>
            </a:xfrm>
            <a:prstGeom prst="straightConnector1">
              <a:avLst/>
            </a:prstGeom>
            <a:noFill/>
            <a:ln cap="flat" cmpd="sng" w="19050">
              <a:solidFill>
                <a:srgbClr val="76A5AF"/>
              </a:solidFill>
              <a:prstDash val="solid"/>
              <a:round/>
              <a:headEnd len="sm" w="sm" type="none"/>
              <a:tailEnd len="sm" w="sm" type="none"/>
            </a:ln>
          </p:spPr>
        </p:cxnSp>
      </p:grpSp>
      <p:grpSp>
        <p:nvGrpSpPr>
          <p:cNvPr id="312" name="Google Shape;312;p14"/>
          <p:cNvGrpSpPr/>
          <p:nvPr/>
        </p:nvGrpSpPr>
        <p:grpSpPr>
          <a:xfrm>
            <a:off x="1614556" y="2268665"/>
            <a:ext cx="275766" cy="868577"/>
            <a:chOff x="5778525" y="6775"/>
            <a:chExt cx="412700" cy="1157400"/>
          </a:xfrm>
        </p:grpSpPr>
        <p:cxnSp>
          <p:nvCxnSpPr>
            <p:cNvPr id="313" name="Google Shape;313;p14"/>
            <p:cNvCxnSpPr/>
            <p:nvPr/>
          </p:nvCxnSpPr>
          <p:spPr>
            <a:xfrm>
              <a:off x="5778525" y="437937"/>
              <a:ext cx="227100" cy="600"/>
            </a:xfrm>
            <a:prstGeom prst="straightConnector1">
              <a:avLst/>
            </a:prstGeom>
            <a:noFill/>
            <a:ln cap="flat" cmpd="sng" w="19050">
              <a:solidFill>
                <a:srgbClr val="E06666"/>
              </a:solidFill>
              <a:prstDash val="solid"/>
              <a:round/>
              <a:headEnd len="sm" w="sm" type="none"/>
              <a:tailEnd len="sm" w="sm" type="none"/>
            </a:ln>
          </p:spPr>
        </p:cxnSp>
        <p:cxnSp>
          <p:nvCxnSpPr>
            <p:cNvPr id="314" name="Google Shape;314;p14"/>
            <p:cNvCxnSpPr/>
            <p:nvPr/>
          </p:nvCxnSpPr>
          <p:spPr>
            <a:xfrm>
              <a:off x="6005625" y="6775"/>
              <a:ext cx="0" cy="1157400"/>
            </a:xfrm>
            <a:prstGeom prst="straightConnector1">
              <a:avLst/>
            </a:prstGeom>
            <a:noFill/>
            <a:ln cap="flat" cmpd="sng" w="19050">
              <a:solidFill>
                <a:srgbClr val="E06666"/>
              </a:solidFill>
              <a:prstDash val="solid"/>
              <a:round/>
              <a:headEnd len="sm" w="sm" type="none"/>
              <a:tailEnd len="sm" w="sm" type="none"/>
            </a:ln>
          </p:spPr>
        </p:cxnSp>
        <p:cxnSp>
          <p:nvCxnSpPr>
            <p:cNvPr id="315" name="Google Shape;315;p14"/>
            <p:cNvCxnSpPr/>
            <p:nvPr/>
          </p:nvCxnSpPr>
          <p:spPr>
            <a:xfrm rot="10800000">
              <a:off x="6005625" y="9525"/>
              <a:ext cx="176100" cy="0"/>
            </a:xfrm>
            <a:prstGeom prst="straightConnector1">
              <a:avLst/>
            </a:prstGeom>
            <a:noFill/>
            <a:ln cap="flat" cmpd="sng" w="19050">
              <a:solidFill>
                <a:srgbClr val="E06666"/>
              </a:solidFill>
              <a:prstDash val="solid"/>
              <a:round/>
              <a:headEnd len="sm" w="sm" type="none"/>
              <a:tailEnd len="sm" w="sm" type="none"/>
            </a:ln>
          </p:spPr>
        </p:cxnSp>
        <p:cxnSp>
          <p:nvCxnSpPr>
            <p:cNvPr id="316" name="Google Shape;316;p14"/>
            <p:cNvCxnSpPr/>
            <p:nvPr/>
          </p:nvCxnSpPr>
          <p:spPr>
            <a:xfrm>
              <a:off x="6005525" y="1162050"/>
              <a:ext cx="185700" cy="0"/>
            </a:xfrm>
            <a:prstGeom prst="straightConnector1">
              <a:avLst/>
            </a:prstGeom>
            <a:noFill/>
            <a:ln cap="flat" cmpd="sng" w="19050">
              <a:solidFill>
                <a:srgbClr val="E06666"/>
              </a:solidFill>
              <a:prstDash val="solid"/>
              <a:round/>
              <a:headEnd len="sm" w="sm" type="none"/>
              <a:tailEnd len="sm" w="sm" type="none"/>
            </a:ln>
          </p:spPr>
        </p:cxnSp>
      </p:grpSp>
      <p:grpSp>
        <p:nvGrpSpPr>
          <p:cNvPr id="317" name="Google Shape;317;p14"/>
          <p:cNvGrpSpPr/>
          <p:nvPr/>
        </p:nvGrpSpPr>
        <p:grpSpPr>
          <a:xfrm>
            <a:off x="1164523" y="3135855"/>
            <a:ext cx="595349" cy="855947"/>
            <a:chOff x="5778525" y="68175"/>
            <a:chExt cx="890975" cy="1280975"/>
          </a:xfrm>
        </p:grpSpPr>
        <p:cxnSp>
          <p:nvCxnSpPr>
            <p:cNvPr id="318" name="Google Shape;318;p14"/>
            <p:cNvCxnSpPr/>
            <p:nvPr/>
          </p:nvCxnSpPr>
          <p:spPr>
            <a:xfrm>
              <a:off x="5778525" y="585175"/>
              <a:ext cx="227100" cy="600"/>
            </a:xfrm>
            <a:prstGeom prst="straightConnector1">
              <a:avLst/>
            </a:prstGeom>
            <a:noFill/>
            <a:ln cap="flat" cmpd="sng" w="19050">
              <a:solidFill>
                <a:srgbClr val="6AA84F"/>
              </a:solidFill>
              <a:prstDash val="solid"/>
              <a:round/>
              <a:headEnd len="sm" w="sm" type="none"/>
              <a:tailEnd len="sm" w="sm" type="none"/>
            </a:ln>
          </p:spPr>
        </p:cxnSp>
        <p:cxnSp>
          <p:nvCxnSpPr>
            <p:cNvPr id="319" name="Google Shape;319;p14"/>
            <p:cNvCxnSpPr/>
            <p:nvPr/>
          </p:nvCxnSpPr>
          <p:spPr>
            <a:xfrm flipH="1">
              <a:off x="6007425" y="70250"/>
              <a:ext cx="1200" cy="1278900"/>
            </a:xfrm>
            <a:prstGeom prst="straightConnector1">
              <a:avLst/>
            </a:prstGeom>
            <a:noFill/>
            <a:ln cap="flat" cmpd="sng" w="19050">
              <a:solidFill>
                <a:srgbClr val="6AA84F"/>
              </a:solidFill>
              <a:prstDash val="solid"/>
              <a:round/>
              <a:headEnd len="sm" w="sm" type="none"/>
              <a:tailEnd len="sm" w="sm" type="none"/>
            </a:ln>
          </p:spPr>
        </p:cxnSp>
        <p:cxnSp>
          <p:nvCxnSpPr>
            <p:cNvPr id="320" name="Google Shape;320;p14"/>
            <p:cNvCxnSpPr/>
            <p:nvPr/>
          </p:nvCxnSpPr>
          <p:spPr>
            <a:xfrm flipH="1">
              <a:off x="6005600" y="68175"/>
              <a:ext cx="663900" cy="2100"/>
            </a:xfrm>
            <a:prstGeom prst="straightConnector1">
              <a:avLst/>
            </a:prstGeom>
            <a:noFill/>
            <a:ln cap="flat" cmpd="sng" w="19050">
              <a:solidFill>
                <a:srgbClr val="6AA84F"/>
              </a:solidFill>
              <a:prstDash val="solid"/>
              <a:round/>
              <a:headEnd len="sm" w="sm" type="none"/>
              <a:tailEnd len="sm" w="sm" type="none"/>
            </a:ln>
          </p:spPr>
        </p:cxnSp>
        <p:cxnSp>
          <p:nvCxnSpPr>
            <p:cNvPr id="321" name="Google Shape;321;p14"/>
            <p:cNvCxnSpPr/>
            <p:nvPr/>
          </p:nvCxnSpPr>
          <p:spPr>
            <a:xfrm>
              <a:off x="6000825" y="1338250"/>
              <a:ext cx="185700" cy="0"/>
            </a:xfrm>
            <a:prstGeom prst="straightConnector1">
              <a:avLst/>
            </a:prstGeom>
            <a:noFill/>
            <a:ln cap="flat" cmpd="sng" w="19050">
              <a:solidFill>
                <a:srgbClr val="6AA84F"/>
              </a:solidFill>
              <a:prstDash val="solid"/>
              <a:round/>
              <a:headEnd len="sm" w="sm" type="none"/>
              <a:tailEnd len="sm" w="sm" type="none"/>
            </a:ln>
          </p:spPr>
        </p:cxnSp>
      </p:grpSp>
      <p:sp>
        <p:nvSpPr>
          <p:cNvPr id="322" name="Google Shape;322;p14"/>
          <p:cNvSpPr txBox="1"/>
          <p:nvPr/>
        </p:nvSpPr>
        <p:spPr>
          <a:xfrm>
            <a:off x="2842140" y="4396231"/>
            <a:ext cx="312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700"/>
              <a:buFont typeface="Arial"/>
              <a:buNone/>
            </a:pPr>
            <a:r>
              <a:rPr b="0" i="0" lang="es" sz="700" u="none" cap="none" strike="noStrike">
                <a:solidFill>
                  <a:srgbClr val="000000"/>
                </a:solidFill>
                <a:latin typeface="Arial"/>
                <a:ea typeface="Arial"/>
                <a:cs typeface="Arial"/>
                <a:sym typeface="Arial"/>
              </a:rPr>
              <a:t>OR</a:t>
            </a:r>
            <a:endParaRPr b="0" i="0" sz="700" u="none" cap="none" strike="noStrike">
              <a:solidFill>
                <a:srgbClr val="000000"/>
              </a:solidFill>
              <a:latin typeface="Arial"/>
              <a:ea typeface="Arial"/>
              <a:cs typeface="Arial"/>
              <a:sym typeface="Arial"/>
            </a:endParaRPr>
          </a:p>
        </p:txBody>
      </p:sp>
      <p:pic>
        <p:nvPicPr>
          <p:cNvPr id="323" name="Google Shape;323;p14"/>
          <p:cNvPicPr preferRelativeResize="0"/>
          <p:nvPr/>
        </p:nvPicPr>
        <p:blipFill rotWithShape="1">
          <a:blip r:embed="rId4">
            <a:alphaModFix amt="90000"/>
          </a:blip>
          <a:srcRect b="0" l="29163" r="10641" t="0"/>
          <a:stretch/>
        </p:blipFill>
        <p:spPr>
          <a:xfrm>
            <a:off x="3082408" y="4357741"/>
            <a:ext cx="182581" cy="303296"/>
          </a:xfrm>
          <a:prstGeom prst="rect">
            <a:avLst/>
          </a:prstGeom>
          <a:noFill/>
          <a:ln>
            <a:noFill/>
          </a:ln>
        </p:spPr>
      </p:pic>
      <p:sp>
        <p:nvSpPr>
          <p:cNvPr id="324" name="Google Shape;324;p14"/>
          <p:cNvSpPr txBox="1"/>
          <p:nvPr/>
        </p:nvSpPr>
        <p:spPr>
          <a:xfrm>
            <a:off x="2974059" y="4606446"/>
            <a:ext cx="508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700"/>
              <a:buFont typeface="Arial"/>
              <a:buNone/>
            </a:pPr>
            <a:r>
              <a:rPr b="0" i="0" lang="es" sz="700" u="none" cap="none" strike="noStrike">
                <a:solidFill>
                  <a:srgbClr val="000000"/>
                </a:solidFill>
                <a:latin typeface="Arial"/>
                <a:ea typeface="Arial"/>
                <a:cs typeface="Arial"/>
                <a:sym typeface="Arial"/>
              </a:rPr>
              <a:t>Ubicación...</a:t>
            </a:r>
            <a:endParaRPr b="0" i="0" sz="700" u="none" cap="none" strike="noStrike">
              <a:solidFill>
                <a:srgbClr val="000000"/>
              </a:solidFill>
              <a:latin typeface="Arial"/>
              <a:ea typeface="Arial"/>
              <a:cs typeface="Arial"/>
              <a:sym typeface="Arial"/>
            </a:endParaRPr>
          </a:p>
        </p:txBody>
      </p:sp>
      <p:pic>
        <p:nvPicPr>
          <p:cNvPr id="325" name="Google Shape;325;p14"/>
          <p:cNvPicPr preferRelativeResize="0"/>
          <p:nvPr/>
        </p:nvPicPr>
        <p:blipFill rotWithShape="1">
          <a:blip r:embed="rId5">
            <a:alphaModFix/>
          </a:blip>
          <a:srcRect b="0" l="0" r="0" t="0"/>
          <a:stretch/>
        </p:blipFill>
        <p:spPr>
          <a:xfrm>
            <a:off x="4571988" y="2401700"/>
            <a:ext cx="2105025" cy="18669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329" name="Shape 329"/>
        <p:cNvGrpSpPr/>
        <p:nvPr/>
      </p:nvGrpSpPr>
      <p:grpSpPr>
        <a:xfrm>
          <a:off x="0" y="0"/>
          <a:ext cx="0" cy="0"/>
          <a:chOff x="0" y="0"/>
          <a:chExt cx="0" cy="0"/>
        </a:xfrm>
      </p:grpSpPr>
      <p:sp>
        <p:nvSpPr>
          <p:cNvPr id="330" name="Google Shape;330;p15"/>
          <p:cNvSpPr txBox="1"/>
          <p:nvPr/>
        </p:nvSpPr>
        <p:spPr>
          <a:xfrm>
            <a:off x="644475" y="461225"/>
            <a:ext cx="7699500" cy="1162500"/>
          </a:xfrm>
          <a:prstGeom prst="rect">
            <a:avLst/>
          </a:prstGeom>
          <a:noFill/>
          <a:ln>
            <a:noFill/>
          </a:ln>
        </p:spPr>
        <p:txBody>
          <a:bodyPr anchorCtr="0" anchor="b" bIns="34275" lIns="68575" spcFirstLastPara="1" rIns="68575" wrap="square" tIns="34275">
            <a:noAutofit/>
          </a:bodyPr>
          <a:lstStyle/>
          <a:p>
            <a:pPr indent="0" lvl="0" marL="0" marR="0" rtl="0" algn="l">
              <a:lnSpc>
                <a:spcPct val="85000"/>
              </a:lnSpc>
              <a:spcBef>
                <a:spcPts val="0"/>
              </a:spcBef>
              <a:spcAft>
                <a:spcPts val="0"/>
              </a:spcAft>
              <a:buClr>
                <a:srgbClr val="000000"/>
              </a:buClr>
              <a:buSzPts val="2700"/>
              <a:buFont typeface="Arial"/>
              <a:buNone/>
            </a:pPr>
            <a:r>
              <a:rPr b="1" lang="es" sz="2700">
                <a:solidFill>
                  <a:srgbClr val="E83464"/>
                </a:solidFill>
              </a:rPr>
              <a:t>Capa de presentación</a:t>
            </a:r>
            <a:endParaRPr b="1" i="0" sz="2700" u="none" cap="none" strike="noStrike">
              <a:solidFill>
                <a:srgbClr val="E83464"/>
              </a:solidFill>
              <a:latin typeface="Arial"/>
              <a:ea typeface="Arial"/>
              <a:cs typeface="Arial"/>
              <a:sym typeface="Arial"/>
            </a:endParaRPr>
          </a:p>
        </p:txBody>
      </p:sp>
      <p:sp>
        <p:nvSpPr>
          <p:cNvPr id="331" name="Google Shape;331;p15"/>
          <p:cNvSpPr txBox="1"/>
          <p:nvPr/>
        </p:nvSpPr>
        <p:spPr>
          <a:xfrm>
            <a:off x="644475" y="1623725"/>
            <a:ext cx="5242800" cy="877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0" i="0" lang="es" sz="1500" u="none" cap="none" strike="noStrike">
                <a:solidFill>
                  <a:srgbClr val="3D63AB"/>
                </a:solidFill>
                <a:latin typeface="Arial"/>
                <a:ea typeface="Arial"/>
                <a:cs typeface="Arial"/>
                <a:sym typeface="Arial"/>
              </a:rPr>
              <a:t>Capa que contiene todos los componentes encargados de representar la información de la app a los usuarios. Principalmente, dividida en 3 grandes grupos:</a:t>
            </a:r>
            <a:endParaRPr b="0" i="0" sz="1500" u="none" cap="none" strike="noStrike">
              <a:solidFill>
                <a:srgbClr val="3D63AB"/>
              </a:solidFill>
              <a:latin typeface="Arial"/>
              <a:ea typeface="Arial"/>
              <a:cs typeface="Arial"/>
              <a:sym typeface="Arial"/>
            </a:endParaRPr>
          </a:p>
        </p:txBody>
      </p:sp>
      <p:sp>
        <p:nvSpPr>
          <p:cNvPr id="332" name="Google Shape;332;p15"/>
          <p:cNvSpPr/>
          <p:nvPr/>
        </p:nvSpPr>
        <p:spPr>
          <a:xfrm>
            <a:off x="520550" y="2692000"/>
            <a:ext cx="2439300" cy="896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900"/>
              <a:buFont typeface="Arial"/>
              <a:buNone/>
            </a:pPr>
            <a:r>
              <a:rPr b="0" i="0" lang="es" sz="900" u="none" cap="none" strike="noStrike">
                <a:solidFill>
                  <a:srgbClr val="3D63AB"/>
                </a:solidFill>
                <a:latin typeface="Arial"/>
                <a:ea typeface="Arial"/>
                <a:cs typeface="Arial"/>
                <a:sym typeface="Arial"/>
              </a:rPr>
              <a:t>Pages: Contiene los ficheros que representan nuestras pantallas y dentro de estas carpetas también podemos tener una subcarpeta llamada Widgets que contiene los elementos que componen nuestra pantalla</a:t>
            </a:r>
            <a:endParaRPr b="0" i="0" sz="900" u="none" cap="none" strike="noStrike">
              <a:solidFill>
                <a:srgbClr val="3D63AB"/>
              </a:solidFill>
              <a:latin typeface="Arial"/>
              <a:ea typeface="Arial"/>
              <a:cs typeface="Arial"/>
              <a:sym typeface="Arial"/>
            </a:endParaRPr>
          </a:p>
        </p:txBody>
      </p:sp>
      <p:sp>
        <p:nvSpPr>
          <p:cNvPr id="333" name="Google Shape;333;p15"/>
          <p:cNvSpPr/>
          <p:nvPr/>
        </p:nvSpPr>
        <p:spPr>
          <a:xfrm>
            <a:off x="3321525" y="2692000"/>
            <a:ext cx="2379600" cy="896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900"/>
              <a:buFont typeface="Arial"/>
              <a:buNone/>
            </a:pPr>
            <a:r>
              <a:rPr b="0" i="0" lang="es" sz="900" u="none" cap="none" strike="noStrike">
                <a:solidFill>
                  <a:srgbClr val="3D63AB"/>
                </a:solidFill>
                <a:latin typeface="Arial"/>
                <a:ea typeface="Arial"/>
                <a:cs typeface="Arial"/>
                <a:sym typeface="Arial"/>
              </a:rPr>
              <a:t>Widgets: Carpeta que contiene los componentes que se usan a través de toda la aplicación. Esta forma de trabajar está aconsejada por el equipo de Flutter, crear Widgets independiente y reusables.</a:t>
            </a:r>
            <a:endParaRPr b="0" i="0" sz="1200" u="none" cap="none" strike="noStrike">
              <a:solidFill>
                <a:srgbClr val="000000"/>
              </a:solidFill>
              <a:latin typeface="Arial"/>
              <a:ea typeface="Arial"/>
              <a:cs typeface="Arial"/>
              <a:sym typeface="Arial"/>
            </a:endParaRPr>
          </a:p>
        </p:txBody>
      </p:sp>
      <p:sp>
        <p:nvSpPr>
          <p:cNvPr id="334" name="Google Shape;334;p15"/>
          <p:cNvSpPr/>
          <p:nvPr/>
        </p:nvSpPr>
        <p:spPr>
          <a:xfrm>
            <a:off x="1945850" y="3767775"/>
            <a:ext cx="2379600" cy="972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900"/>
              <a:buFont typeface="Arial"/>
              <a:buNone/>
            </a:pPr>
            <a:r>
              <a:rPr b="0" i="0" lang="es" sz="900" u="none" cap="none" strike="noStrike">
                <a:solidFill>
                  <a:srgbClr val="3D63AB"/>
                </a:solidFill>
                <a:latin typeface="Arial"/>
                <a:ea typeface="Arial"/>
                <a:cs typeface="Arial"/>
                <a:sym typeface="Arial"/>
              </a:rPr>
              <a:t>Theme: En esta carpeta nos encargamos de guardar todos los archivos y configuraciones relacionados al tema de la aplicación, como puede ser la fuente y la distribución de colores en Dark y Light Mode.</a:t>
            </a:r>
            <a:endParaRPr b="0" i="0" sz="900" u="none" cap="none" strike="noStrike">
              <a:solidFill>
                <a:srgbClr val="000000"/>
              </a:solidFill>
              <a:latin typeface="Arial"/>
              <a:ea typeface="Arial"/>
              <a:cs typeface="Arial"/>
              <a:sym typeface="Arial"/>
            </a:endParaRPr>
          </a:p>
        </p:txBody>
      </p:sp>
      <p:pic>
        <p:nvPicPr>
          <p:cNvPr id="335" name="Google Shape;335;p15"/>
          <p:cNvPicPr preferRelativeResize="0"/>
          <p:nvPr/>
        </p:nvPicPr>
        <p:blipFill rotWithShape="1">
          <a:blip r:embed="rId4">
            <a:alphaModFix/>
          </a:blip>
          <a:srcRect b="0" l="0" r="0" t="0"/>
          <a:stretch/>
        </p:blipFill>
        <p:spPr>
          <a:xfrm>
            <a:off x="5996900" y="2048425"/>
            <a:ext cx="2060811" cy="12500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339" name="Shape 339"/>
        <p:cNvGrpSpPr/>
        <p:nvPr/>
      </p:nvGrpSpPr>
      <p:grpSpPr>
        <a:xfrm>
          <a:off x="0" y="0"/>
          <a:ext cx="0" cy="0"/>
          <a:chOff x="0" y="0"/>
          <a:chExt cx="0" cy="0"/>
        </a:xfrm>
      </p:grpSpPr>
      <p:sp>
        <p:nvSpPr>
          <p:cNvPr id="340" name="Google Shape;340;p16"/>
          <p:cNvSpPr txBox="1"/>
          <p:nvPr/>
        </p:nvSpPr>
        <p:spPr>
          <a:xfrm>
            <a:off x="800100" y="333950"/>
            <a:ext cx="7543800" cy="1162500"/>
          </a:xfrm>
          <a:prstGeom prst="rect">
            <a:avLst/>
          </a:prstGeom>
          <a:noFill/>
          <a:ln>
            <a:noFill/>
          </a:ln>
        </p:spPr>
        <p:txBody>
          <a:bodyPr anchorCtr="0" anchor="b" bIns="34275" lIns="68575" spcFirstLastPara="1" rIns="68575" wrap="square" tIns="34275">
            <a:noAutofit/>
          </a:bodyPr>
          <a:lstStyle/>
          <a:p>
            <a:pPr indent="0" lvl="0" marL="0" marR="0" rtl="0" algn="l">
              <a:lnSpc>
                <a:spcPct val="85000"/>
              </a:lnSpc>
              <a:spcBef>
                <a:spcPts val="0"/>
              </a:spcBef>
              <a:spcAft>
                <a:spcPts val="0"/>
              </a:spcAft>
              <a:buClr>
                <a:srgbClr val="000000"/>
              </a:buClr>
              <a:buSzPts val="2700"/>
              <a:buFont typeface="Arial"/>
              <a:buNone/>
            </a:pPr>
            <a:r>
              <a:rPr b="1" lang="es" sz="2700">
                <a:solidFill>
                  <a:srgbClr val="E83464"/>
                </a:solidFill>
              </a:rPr>
              <a:t>Capa de Dominio</a:t>
            </a:r>
            <a:endParaRPr b="1" i="0" sz="2700" u="none" cap="none" strike="noStrike">
              <a:solidFill>
                <a:srgbClr val="E83464"/>
              </a:solidFill>
              <a:latin typeface="Arial"/>
              <a:ea typeface="Arial"/>
              <a:cs typeface="Arial"/>
              <a:sym typeface="Arial"/>
            </a:endParaRPr>
          </a:p>
        </p:txBody>
      </p:sp>
      <p:sp>
        <p:nvSpPr>
          <p:cNvPr id="341" name="Google Shape;341;p16"/>
          <p:cNvSpPr txBox="1"/>
          <p:nvPr/>
        </p:nvSpPr>
        <p:spPr>
          <a:xfrm>
            <a:off x="669175" y="1496438"/>
            <a:ext cx="5387700" cy="1185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s" sz="1300" u="none" cap="none" strike="noStrike">
                <a:solidFill>
                  <a:srgbClr val="3D63AB"/>
                </a:solidFill>
                <a:latin typeface="Arial"/>
                <a:ea typeface="Arial"/>
                <a:cs typeface="Arial"/>
                <a:sym typeface="Arial"/>
              </a:rPr>
              <a:t>La capa dominio define la lógica empresarial de la aplicación. Es un módulo que es independiente de la plataforma de desarrollo, es decir, está escrito exclusivamente en el lenguaje de programación y no contiene ningún elemento de la plataforma. En el caso de Flutter, Domain se escribiría puramente Dart sin ningún elemento Flutter.</a:t>
            </a:r>
            <a:endParaRPr b="0" i="0" sz="1300" u="none" cap="none" strike="noStrike">
              <a:solidFill>
                <a:srgbClr val="3D63AB"/>
              </a:solidFill>
              <a:latin typeface="Arial"/>
              <a:ea typeface="Arial"/>
              <a:cs typeface="Arial"/>
              <a:sym typeface="Arial"/>
            </a:endParaRPr>
          </a:p>
        </p:txBody>
      </p:sp>
      <p:sp>
        <p:nvSpPr>
          <p:cNvPr id="342" name="Google Shape;342;p16"/>
          <p:cNvSpPr/>
          <p:nvPr/>
        </p:nvSpPr>
        <p:spPr>
          <a:xfrm>
            <a:off x="549675" y="2865787"/>
            <a:ext cx="2674500" cy="1060500"/>
          </a:xfrm>
          <a:prstGeom prst="roundRect">
            <a:avLst>
              <a:gd fmla="val 16667"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just">
              <a:lnSpc>
                <a:spcPct val="100000"/>
              </a:lnSpc>
              <a:spcBef>
                <a:spcPts val="0"/>
              </a:spcBef>
              <a:spcAft>
                <a:spcPts val="0"/>
              </a:spcAft>
              <a:buClr>
                <a:srgbClr val="000000"/>
              </a:buClr>
              <a:buSzPts val="1100"/>
              <a:buFont typeface="Arial"/>
              <a:buNone/>
            </a:pPr>
            <a:r>
              <a:t/>
            </a:r>
            <a:endParaRPr b="1" i="0" sz="11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1" i="0" lang="es" sz="1100" u="none" cap="none" strike="noStrike">
                <a:solidFill>
                  <a:srgbClr val="3D63AB"/>
                </a:solidFill>
                <a:latin typeface="Arial"/>
                <a:ea typeface="Arial"/>
                <a:cs typeface="Arial"/>
                <a:sym typeface="Arial"/>
              </a:rPr>
              <a:t>Models</a:t>
            </a:r>
            <a:r>
              <a:rPr b="0" i="0" lang="es" sz="1100" u="none" cap="none" strike="noStrike">
                <a:solidFill>
                  <a:srgbClr val="3D63AB"/>
                </a:solidFill>
                <a:latin typeface="Arial"/>
                <a:ea typeface="Arial"/>
                <a:cs typeface="Arial"/>
                <a:sym typeface="Arial"/>
              </a:rPr>
              <a:t>: Son los archivos en los que estableceremos las clases que representan los datos de nuestros objetos dentro de nuestra aplicación.</a:t>
            </a:r>
            <a:endParaRPr b="0" i="0" sz="1100" u="none" cap="none" strike="noStrike">
              <a:solidFill>
                <a:srgbClr val="3D63AB"/>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 name="Google Shape;343;p16"/>
          <p:cNvSpPr/>
          <p:nvPr/>
        </p:nvSpPr>
        <p:spPr>
          <a:xfrm>
            <a:off x="3382375" y="2784725"/>
            <a:ext cx="2674500" cy="1094400"/>
          </a:xfrm>
          <a:prstGeom prst="roundRect">
            <a:avLst>
              <a:gd fmla="val 16667" name="adj"/>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1" i="0" lang="es" sz="1100" u="none" cap="none" strike="noStrike">
                <a:solidFill>
                  <a:srgbClr val="3D63AB"/>
                </a:solidFill>
                <a:latin typeface="Arial"/>
                <a:ea typeface="Arial"/>
                <a:cs typeface="Arial"/>
                <a:sym typeface="Arial"/>
              </a:rPr>
              <a:t>Use cases</a:t>
            </a:r>
            <a:r>
              <a:rPr b="0" i="0" lang="es" sz="1100" u="none" cap="none" strike="noStrike">
                <a:solidFill>
                  <a:srgbClr val="3D63AB"/>
                </a:solidFill>
                <a:latin typeface="Arial"/>
                <a:ea typeface="Arial"/>
                <a:cs typeface="Arial"/>
                <a:sym typeface="Arial"/>
              </a:rPr>
              <a:t>: En esta carpeta encontraremos todos los archivos que contienen la lógica de negocio de nuestra app, comprendiendo procesado y administración de datos.</a:t>
            </a:r>
            <a:endParaRPr b="0" i="0" sz="1100" u="none" cap="none" strike="noStrike">
              <a:solidFill>
                <a:srgbClr val="3D63AB"/>
              </a:solidFill>
              <a:latin typeface="Arial"/>
              <a:ea typeface="Arial"/>
              <a:cs typeface="Arial"/>
              <a:sym typeface="Arial"/>
            </a:endParaRPr>
          </a:p>
        </p:txBody>
      </p:sp>
      <p:sp>
        <p:nvSpPr>
          <p:cNvPr id="344" name="Google Shape;344;p16"/>
          <p:cNvSpPr/>
          <p:nvPr/>
        </p:nvSpPr>
        <p:spPr>
          <a:xfrm>
            <a:off x="591375" y="3968425"/>
            <a:ext cx="2591100" cy="1060500"/>
          </a:xfrm>
          <a:prstGeom prst="roundRect">
            <a:avLst>
              <a:gd fmla="val 16667" name="adj"/>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1" i="0" lang="es" sz="1100" u="none" cap="none" strike="noStrike">
                <a:solidFill>
                  <a:srgbClr val="3D63AB"/>
                </a:solidFill>
                <a:latin typeface="Arial"/>
                <a:ea typeface="Arial"/>
                <a:cs typeface="Arial"/>
                <a:sym typeface="Arial"/>
              </a:rPr>
              <a:t>Repositories</a:t>
            </a:r>
            <a:r>
              <a:rPr b="0" i="0" lang="es" sz="1100" u="none" cap="none" strike="noStrike">
                <a:solidFill>
                  <a:srgbClr val="3D63AB"/>
                </a:solidFill>
                <a:latin typeface="Arial"/>
                <a:ea typeface="Arial"/>
                <a:cs typeface="Arial"/>
                <a:sym typeface="Arial"/>
              </a:rPr>
              <a:t>. Los archivos dentro de esta carpeta son clases abstractas que hacen uso de los servicios que obtienen información externa y a su vez preparan estos datos para su uso.</a:t>
            </a:r>
            <a:endParaRPr b="0" i="0" sz="1100" u="none" cap="none" strike="noStrike">
              <a:solidFill>
                <a:srgbClr val="3D63AB"/>
              </a:solidFill>
              <a:latin typeface="Arial"/>
              <a:ea typeface="Arial"/>
              <a:cs typeface="Arial"/>
              <a:sym typeface="Arial"/>
            </a:endParaRPr>
          </a:p>
        </p:txBody>
      </p:sp>
      <p:pic>
        <p:nvPicPr>
          <p:cNvPr id="345" name="Google Shape;345;p16"/>
          <p:cNvPicPr preferRelativeResize="0"/>
          <p:nvPr/>
        </p:nvPicPr>
        <p:blipFill rotWithShape="1">
          <a:blip r:embed="rId4">
            <a:alphaModFix/>
          </a:blip>
          <a:srcRect b="0" l="0" r="0" t="0"/>
          <a:stretch/>
        </p:blipFill>
        <p:spPr>
          <a:xfrm>
            <a:off x="6215073" y="2022800"/>
            <a:ext cx="2215700" cy="1565000"/>
          </a:xfrm>
          <a:prstGeom prst="rect">
            <a:avLst/>
          </a:prstGeom>
          <a:noFill/>
          <a:ln>
            <a:noFill/>
          </a:ln>
        </p:spPr>
      </p:pic>
      <p:sp>
        <p:nvSpPr>
          <p:cNvPr id="346" name="Google Shape;346;p16"/>
          <p:cNvSpPr/>
          <p:nvPr/>
        </p:nvSpPr>
        <p:spPr>
          <a:xfrm>
            <a:off x="3276625" y="4032775"/>
            <a:ext cx="2391900" cy="931800"/>
          </a:xfrm>
          <a:prstGeom prst="roundRect">
            <a:avLst>
              <a:gd fmla="val 16667" name="adj"/>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1" i="0" lang="es" sz="1100" u="none" cap="none" strike="noStrike">
                <a:solidFill>
                  <a:srgbClr val="3D63AB"/>
                </a:solidFill>
                <a:latin typeface="Arial"/>
                <a:ea typeface="Arial"/>
                <a:cs typeface="Arial"/>
                <a:sym typeface="Arial"/>
              </a:rPr>
              <a:t>Servicios</a:t>
            </a:r>
            <a:r>
              <a:rPr b="0" i="0" lang="es" sz="1100" u="none" cap="none" strike="noStrike">
                <a:solidFill>
                  <a:srgbClr val="3D63AB"/>
                </a:solidFill>
                <a:latin typeface="Arial"/>
                <a:ea typeface="Arial"/>
                <a:cs typeface="Arial"/>
                <a:sym typeface="Arial"/>
              </a:rPr>
              <a:t>. Clases abstractas que definen el código que interactúa directamente con servicios externos a nuestra aplicación.</a:t>
            </a:r>
            <a:endParaRPr b="0" i="0" sz="1100" u="none" cap="none" strike="noStrike">
              <a:solidFill>
                <a:srgbClr val="3D63AB"/>
              </a:solidFill>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350" name="Shape 350"/>
        <p:cNvGrpSpPr/>
        <p:nvPr/>
      </p:nvGrpSpPr>
      <p:grpSpPr>
        <a:xfrm>
          <a:off x="0" y="0"/>
          <a:ext cx="0" cy="0"/>
          <a:chOff x="0" y="0"/>
          <a:chExt cx="0" cy="0"/>
        </a:xfrm>
      </p:grpSpPr>
      <p:sp>
        <p:nvSpPr>
          <p:cNvPr id="351" name="Google Shape;351;p17"/>
          <p:cNvSpPr txBox="1"/>
          <p:nvPr/>
        </p:nvSpPr>
        <p:spPr>
          <a:xfrm>
            <a:off x="881850" y="337925"/>
            <a:ext cx="7543800" cy="1162500"/>
          </a:xfrm>
          <a:prstGeom prst="rect">
            <a:avLst/>
          </a:prstGeom>
          <a:noFill/>
          <a:ln>
            <a:noFill/>
          </a:ln>
        </p:spPr>
        <p:txBody>
          <a:bodyPr anchorCtr="0" anchor="b" bIns="34275" lIns="68575" spcFirstLastPara="1" rIns="68575" wrap="square" tIns="34275">
            <a:noAutofit/>
          </a:bodyPr>
          <a:lstStyle/>
          <a:p>
            <a:pPr indent="0" lvl="0" marL="0" marR="0" rtl="0" algn="l">
              <a:lnSpc>
                <a:spcPct val="85000"/>
              </a:lnSpc>
              <a:spcBef>
                <a:spcPts val="0"/>
              </a:spcBef>
              <a:spcAft>
                <a:spcPts val="0"/>
              </a:spcAft>
              <a:buClr>
                <a:srgbClr val="000000"/>
              </a:buClr>
              <a:buSzPts val="2700"/>
              <a:buFont typeface="Arial"/>
              <a:buNone/>
            </a:pPr>
            <a:r>
              <a:rPr b="1" lang="es" sz="2700">
                <a:solidFill>
                  <a:srgbClr val="E83464"/>
                </a:solidFill>
              </a:rPr>
              <a:t>Capa de Datos</a:t>
            </a:r>
            <a:endParaRPr b="1" i="0" sz="2700" u="none" cap="none" strike="noStrike">
              <a:solidFill>
                <a:srgbClr val="E83464"/>
              </a:solidFill>
              <a:latin typeface="Arial"/>
              <a:ea typeface="Arial"/>
              <a:cs typeface="Arial"/>
              <a:sym typeface="Arial"/>
            </a:endParaRPr>
          </a:p>
        </p:txBody>
      </p:sp>
      <p:sp>
        <p:nvSpPr>
          <p:cNvPr id="352" name="Google Shape;352;p17"/>
          <p:cNvSpPr txBox="1"/>
          <p:nvPr/>
        </p:nvSpPr>
        <p:spPr>
          <a:xfrm>
            <a:off x="1022900" y="1500425"/>
            <a:ext cx="4623000" cy="2986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3D63AB"/>
                </a:solidFill>
                <a:latin typeface="Arial"/>
                <a:ea typeface="Arial"/>
                <a:cs typeface="Arial"/>
                <a:sym typeface="Arial"/>
              </a:rPr>
              <a:t>La  capa de datos  contiene las implementaciones de las clases abstractas definidas en la capa de dominio: </a:t>
            </a:r>
            <a:endParaRPr b="0" i="0" sz="1400" u="none" cap="none" strike="noStrike">
              <a:solidFill>
                <a:srgbClr val="3D63AB"/>
              </a:solidFill>
              <a:latin typeface="Arial"/>
              <a:ea typeface="Arial"/>
              <a:cs typeface="Arial"/>
              <a:sym typeface="Arial"/>
            </a:endParaRPr>
          </a:p>
          <a:p>
            <a:pPr indent="-317500" lvl="0" marL="457200" marR="0" rtl="0" algn="l">
              <a:lnSpc>
                <a:spcPct val="100000"/>
              </a:lnSpc>
              <a:spcBef>
                <a:spcPts val="0"/>
              </a:spcBef>
              <a:spcAft>
                <a:spcPts val="0"/>
              </a:spcAft>
              <a:buClr>
                <a:srgbClr val="3D63AB"/>
              </a:buClr>
              <a:buSzPts val="1400"/>
              <a:buFont typeface="Arial"/>
              <a:buChar char="●"/>
            </a:pPr>
            <a:r>
              <a:rPr b="0" i="0" lang="es" sz="1400" u="none" cap="none" strike="noStrike">
                <a:solidFill>
                  <a:srgbClr val="3D63AB"/>
                </a:solidFill>
                <a:latin typeface="Arial"/>
                <a:ea typeface="Arial"/>
                <a:cs typeface="Arial"/>
                <a:sym typeface="Arial"/>
              </a:rPr>
              <a:t>una es generalmente para obtener datos remotos (API) y la otra para almacenar en caché esos datos. </a:t>
            </a:r>
            <a:endParaRPr b="0" i="0" sz="1400" u="none" cap="none" strike="noStrike">
              <a:solidFill>
                <a:srgbClr val="3D63AB"/>
              </a:solidFill>
              <a:latin typeface="Arial"/>
              <a:ea typeface="Arial"/>
              <a:cs typeface="Arial"/>
              <a:sym typeface="Arial"/>
            </a:endParaRPr>
          </a:p>
          <a:p>
            <a:pPr indent="-317500" lvl="0" marL="457200" marR="0" rtl="0" algn="l">
              <a:lnSpc>
                <a:spcPct val="100000"/>
              </a:lnSpc>
              <a:spcBef>
                <a:spcPts val="0"/>
              </a:spcBef>
              <a:spcAft>
                <a:spcPts val="0"/>
              </a:spcAft>
              <a:buClr>
                <a:srgbClr val="3D63AB"/>
              </a:buClr>
              <a:buSzPts val="1400"/>
              <a:buFont typeface="Arial"/>
              <a:buChar char="●"/>
            </a:pPr>
            <a:r>
              <a:rPr b="0" i="0" lang="es" sz="1400" u="none" cap="none" strike="noStrike">
                <a:solidFill>
                  <a:srgbClr val="3D63AB"/>
                </a:solidFill>
                <a:latin typeface="Arial"/>
                <a:ea typeface="Arial"/>
                <a:cs typeface="Arial"/>
                <a:sym typeface="Arial"/>
              </a:rPr>
              <a:t>El repositorio es donde usted decide si devuelve datos nuevos o almacenados en caché, cuándo almacenarlos en caché, etc.</a:t>
            </a:r>
            <a:endParaRPr b="0" i="0" sz="1400" u="none" cap="none" strike="noStrike">
              <a:solidFill>
                <a:srgbClr val="3D63AB"/>
              </a:solidFill>
              <a:latin typeface="Arial"/>
              <a:ea typeface="Arial"/>
              <a:cs typeface="Arial"/>
              <a:sym typeface="Arial"/>
            </a:endParaRPr>
          </a:p>
          <a:p>
            <a:pPr indent="-317500" lvl="0" marL="457200" marR="0" rtl="0" algn="l">
              <a:lnSpc>
                <a:spcPct val="100000"/>
              </a:lnSpc>
              <a:spcBef>
                <a:spcPts val="0"/>
              </a:spcBef>
              <a:spcAft>
                <a:spcPts val="0"/>
              </a:spcAft>
              <a:buClr>
                <a:srgbClr val="3D63AB"/>
              </a:buClr>
              <a:buSzPts val="1400"/>
              <a:buFont typeface="Arial"/>
              <a:buChar char="●"/>
            </a:pPr>
            <a:r>
              <a:rPr b="0" i="0" lang="es" sz="1400" u="none" cap="none" strike="noStrike">
                <a:solidFill>
                  <a:srgbClr val="3D63AB"/>
                </a:solidFill>
                <a:latin typeface="Arial"/>
                <a:ea typeface="Arial"/>
                <a:cs typeface="Arial"/>
                <a:sym typeface="Arial"/>
              </a:rPr>
              <a:t>las fuentes de datos  no devuelven Entidades  sino  Modelos . La razón detrás de esto es que la transformación de datos sin procesar (por ejemplo, JSON) en objetos Dart requiere algún código de conversión JSON.</a:t>
            </a:r>
            <a:endParaRPr b="0" i="0" sz="1400" u="none" cap="none" strike="noStrike">
              <a:solidFill>
                <a:srgbClr val="3D63AB"/>
              </a:solidFill>
              <a:latin typeface="Arial"/>
              <a:ea typeface="Arial"/>
              <a:cs typeface="Arial"/>
              <a:sym typeface="Arial"/>
            </a:endParaRPr>
          </a:p>
        </p:txBody>
      </p:sp>
      <p:pic>
        <p:nvPicPr>
          <p:cNvPr id="353" name="Google Shape;353;p17"/>
          <p:cNvPicPr preferRelativeResize="0"/>
          <p:nvPr/>
        </p:nvPicPr>
        <p:blipFill rotWithShape="1">
          <a:blip r:embed="rId4">
            <a:alphaModFix/>
          </a:blip>
          <a:srcRect b="0" l="0" r="0" t="0"/>
          <a:stretch/>
        </p:blipFill>
        <p:spPr>
          <a:xfrm>
            <a:off x="5865399" y="2152224"/>
            <a:ext cx="2560250" cy="9741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357" name="Shape 357"/>
        <p:cNvGrpSpPr/>
        <p:nvPr/>
      </p:nvGrpSpPr>
      <p:grpSpPr>
        <a:xfrm>
          <a:off x="0" y="0"/>
          <a:ext cx="0" cy="0"/>
          <a:chOff x="0" y="0"/>
          <a:chExt cx="0" cy="0"/>
        </a:xfrm>
      </p:grpSpPr>
      <p:sp>
        <p:nvSpPr>
          <p:cNvPr id="358" name="Google Shape;358;gf649935dd7_0_111"/>
          <p:cNvSpPr txBox="1"/>
          <p:nvPr>
            <p:ph type="ctrTitle"/>
          </p:nvPr>
        </p:nvSpPr>
        <p:spPr>
          <a:xfrm>
            <a:off x="1281950" y="1089153"/>
            <a:ext cx="6622500" cy="2777700"/>
          </a:xfrm>
          <a:prstGeom prst="rect">
            <a:avLst/>
          </a:prstGeom>
          <a:noFill/>
          <a:ln>
            <a:noFill/>
          </a:ln>
        </p:spPr>
        <p:txBody>
          <a:bodyPr anchorCtr="0" anchor="ctr" bIns="91425" lIns="91425" spcFirstLastPara="1" rIns="91425" wrap="square" tIns="91425">
            <a:noAutofit/>
          </a:bodyPr>
          <a:lstStyle/>
          <a:p>
            <a:pPr indent="0" lvl="0" marL="0" rtl="0" algn="ctr">
              <a:lnSpc>
                <a:spcPct val="85000"/>
              </a:lnSpc>
              <a:spcBef>
                <a:spcPts val="0"/>
              </a:spcBef>
              <a:spcAft>
                <a:spcPts val="0"/>
              </a:spcAft>
              <a:buSzPts val="3800"/>
              <a:buNone/>
            </a:pPr>
            <a:r>
              <a:t/>
            </a:r>
            <a:endParaRPr b="1" sz="3600">
              <a:solidFill>
                <a:srgbClr val="3C63AB"/>
              </a:solidFill>
              <a:latin typeface="Arial"/>
              <a:ea typeface="Arial"/>
              <a:cs typeface="Arial"/>
              <a:sym typeface="Arial"/>
            </a:endParaRPr>
          </a:p>
          <a:p>
            <a:pPr indent="0" lvl="0" marL="0" rtl="0" algn="ctr">
              <a:lnSpc>
                <a:spcPct val="85000"/>
              </a:lnSpc>
              <a:spcBef>
                <a:spcPts val="0"/>
              </a:spcBef>
              <a:spcAft>
                <a:spcPts val="0"/>
              </a:spcAft>
              <a:buSzPts val="3800"/>
              <a:buNone/>
            </a:pPr>
            <a:r>
              <a:rPr b="1" lang="es" sz="4300">
                <a:solidFill>
                  <a:srgbClr val="E83464"/>
                </a:solidFill>
              </a:rPr>
              <a:t>Programación Móvil</a:t>
            </a:r>
            <a:endParaRPr b="1" sz="4300">
              <a:solidFill>
                <a:srgbClr val="E83464"/>
              </a:solidFill>
            </a:endParaRPr>
          </a:p>
          <a:p>
            <a:pPr indent="0" lvl="0" marL="0" rtl="0" algn="ctr">
              <a:lnSpc>
                <a:spcPct val="85000"/>
              </a:lnSpc>
              <a:spcBef>
                <a:spcPts val="0"/>
              </a:spcBef>
              <a:spcAft>
                <a:spcPts val="0"/>
              </a:spcAft>
              <a:buSzPts val="3800"/>
              <a:buNone/>
            </a:pPr>
            <a:r>
              <a:t/>
            </a:r>
            <a:endParaRPr b="1" sz="4300">
              <a:solidFill>
                <a:srgbClr val="E83464"/>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362" name="Shape 362"/>
        <p:cNvGrpSpPr/>
        <p:nvPr/>
      </p:nvGrpSpPr>
      <p:grpSpPr>
        <a:xfrm>
          <a:off x="0" y="0"/>
          <a:ext cx="0" cy="0"/>
          <a:chOff x="0" y="0"/>
          <a:chExt cx="0" cy="0"/>
        </a:xfrm>
      </p:grpSpPr>
      <p:sp>
        <p:nvSpPr>
          <p:cNvPr id="363" name="Google Shape;363;p18"/>
          <p:cNvSpPr txBox="1"/>
          <p:nvPr/>
        </p:nvSpPr>
        <p:spPr>
          <a:xfrm>
            <a:off x="927528" y="406499"/>
            <a:ext cx="7543800" cy="1088100"/>
          </a:xfrm>
          <a:prstGeom prst="rect">
            <a:avLst/>
          </a:prstGeom>
          <a:noFill/>
          <a:ln>
            <a:noFill/>
          </a:ln>
        </p:spPr>
        <p:txBody>
          <a:bodyPr anchorCtr="0" anchor="b" bIns="34275" lIns="68575" spcFirstLastPara="1" rIns="68575" wrap="square" tIns="34275">
            <a:noAutofit/>
          </a:bodyPr>
          <a:lstStyle/>
          <a:p>
            <a:pPr indent="0" lvl="0" marL="0" marR="0" rtl="0" algn="l">
              <a:lnSpc>
                <a:spcPct val="85000"/>
              </a:lnSpc>
              <a:spcBef>
                <a:spcPts val="0"/>
              </a:spcBef>
              <a:spcAft>
                <a:spcPts val="0"/>
              </a:spcAft>
              <a:buClr>
                <a:srgbClr val="000000"/>
              </a:buClr>
              <a:buSzPts val="3000"/>
              <a:buFont typeface="Arial"/>
              <a:buNone/>
            </a:pPr>
            <a:r>
              <a:rPr b="1" i="0" lang="es" sz="3000" u="none" cap="none" strike="noStrike">
                <a:solidFill>
                  <a:srgbClr val="E83464"/>
                </a:solidFill>
                <a:latin typeface="Arial"/>
                <a:ea typeface="Arial"/>
                <a:cs typeface="Arial"/>
                <a:sym typeface="Arial"/>
              </a:rPr>
              <a:t>Git</a:t>
            </a:r>
            <a:endParaRPr b="1" i="0" sz="3000" u="none" cap="none" strike="noStrike">
              <a:solidFill>
                <a:srgbClr val="E83464"/>
              </a:solidFill>
              <a:latin typeface="Arial"/>
              <a:ea typeface="Arial"/>
              <a:cs typeface="Arial"/>
              <a:sym typeface="Arial"/>
            </a:endParaRPr>
          </a:p>
        </p:txBody>
      </p:sp>
      <p:sp>
        <p:nvSpPr>
          <p:cNvPr id="364" name="Google Shape;364;p18"/>
          <p:cNvSpPr txBox="1"/>
          <p:nvPr/>
        </p:nvSpPr>
        <p:spPr>
          <a:xfrm>
            <a:off x="4900475" y="2607300"/>
            <a:ext cx="3354000" cy="1859100"/>
          </a:xfrm>
          <a:prstGeom prst="rect">
            <a:avLst/>
          </a:prstGeom>
          <a:noFill/>
          <a:ln>
            <a:noFill/>
          </a:ln>
        </p:spPr>
        <p:txBody>
          <a:bodyPr anchorCtr="0" anchor="t" bIns="34275" lIns="0" spcFirstLastPara="1" rIns="0" wrap="square" tIns="34275">
            <a:noAutofit/>
          </a:bodyPr>
          <a:lstStyle/>
          <a:p>
            <a:pPr indent="0" lvl="0" marL="0" marR="0" rtl="0" algn="l">
              <a:lnSpc>
                <a:spcPct val="90000"/>
              </a:lnSpc>
              <a:spcBef>
                <a:spcPts val="0"/>
              </a:spcBef>
              <a:spcAft>
                <a:spcPts val="0"/>
              </a:spcAft>
              <a:buClr>
                <a:srgbClr val="000000"/>
              </a:buClr>
              <a:buSzPts val="1400"/>
              <a:buFont typeface="Arial"/>
              <a:buNone/>
            </a:pPr>
            <a:r>
              <a:rPr b="0" i="0" lang="es" sz="1400" u="none" cap="none" strike="noStrike">
                <a:solidFill>
                  <a:srgbClr val="3C63AB"/>
                </a:solidFill>
                <a:latin typeface="Arial"/>
                <a:ea typeface="Arial"/>
                <a:cs typeface="Arial"/>
                <a:sym typeface="Arial"/>
              </a:rPr>
              <a:t>El comando </a:t>
            </a:r>
            <a:r>
              <a:rPr b="1" i="0" lang="es" sz="1400" u="none" cap="none" strike="noStrike">
                <a:solidFill>
                  <a:srgbClr val="3C63AB"/>
                </a:solidFill>
                <a:latin typeface="Arial"/>
                <a:ea typeface="Arial"/>
                <a:cs typeface="Arial"/>
                <a:sym typeface="Arial"/>
              </a:rPr>
              <a:t>git pull </a:t>
            </a:r>
            <a:r>
              <a:rPr b="0" i="0" lang="es" sz="1400" u="none" cap="none" strike="noStrike">
                <a:solidFill>
                  <a:srgbClr val="3C63AB"/>
                </a:solidFill>
                <a:latin typeface="Arial"/>
                <a:ea typeface="Arial"/>
                <a:cs typeface="Arial"/>
                <a:sym typeface="Arial"/>
              </a:rPr>
              <a:t>se emplea para extraer y descargar contenido desde un repositorio remoto y actualizar al instante el repositorio local para reflejar ese contenido. </a:t>
            </a:r>
            <a:endParaRPr b="0" i="0" sz="1400" u="none" cap="none" strike="noStrike">
              <a:solidFill>
                <a:srgbClr val="3C63AB"/>
              </a:solidFill>
              <a:latin typeface="Arial"/>
              <a:ea typeface="Arial"/>
              <a:cs typeface="Arial"/>
              <a:sym typeface="Arial"/>
            </a:endParaRPr>
          </a:p>
          <a:p>
            <a:pPr indent="0" lvl="0" marL="0" marR="0" rtl="0" algn="ctr">
              <a:lnSpc>
                <a:spcPct val="90000"/>
              </a:lnSpc>
              <a:spcBef>
                <a:spcPts val="0"/>
              </a:spcBef>
              <a:spcAft>
                <a:spcPts val="0"/>
              </a:spcAft>
              <a:buClr>
                <a:srgbClr val="000000"/>
              </a:buClr>
              <a:buSzPts val="1400"/>
              <a:buFont typeface="Arial"/>
              <a:buNone/>
            </a:pPr>
            <a:r>
              <a:rPr b="1" i="0" lang="es" sz="1400" u="none" cap="none" strike="noStrike">
                <a:solidFill>
                  <a:srgbClr val="E63464"/>
                </a:solidFill>
                <a:latin typeface="Courier New"/>
                <a:ea typeface="Courier New"/>
                <a:cs typeface="Courier New"/>
                <a:sym typeface="Courier New"/>
              </a:rPr>
              <a:t>git pull &lt;remote&gt;</a:t>
            </a:r>
            <a:endParaRPr b="1" i="0" sz="1400" u="none" cap="none" strike="noStrike">
              <a:solidFill>
                <a:srgbClr val="E63464"/>
              </a:solidFill>
              <a:latin typeface="Courier New"/>
              <a:ea typeface="Courier New"/>
              <a:cs typeface="Courier New"/>
              <a:sym typeface="Courier New"/>
            </a:endParaRPr>
          </a:p>
          <a:p>
            <a:pPr indent="0" lvl="0" marL="0" marR="0" rtl="0" algn="l">
              <a:lnSpc>
                <a:spcPct val="90000"/>
              </a:lnSpc>
              <a:spcBef>
                <a:spcPts val="0"/>
              </a:spcBef>
              <a:spcAft>
                <a:spcPts val="0"/>
              </a:spcAft>
              <a:buClr>
                <a:srgbClr val="000000"/>
              </a:buClr>
              <a:buSzPts val="1600"/>
              <a:buFont typeface="Arial"/>
              <a:buNone/>
            </a:pPr>
            <a:r>
              <a:t/>
            </a:r>
            <a:endParaRPr b="0" i="0" sz="1600" u="none" cap="none" strike="noStrike">
              <a:solidFill>
                <a:srgbClr val="3C63AB"/>
              </a:solidFill>
              <a:latin typeface="Arial"/>
              <a:ea typeface="Arial"/>
              <a:cs typeface="Arial"/>
              <a:sym typeface="Arial"/>
            </a:endParaRPr>
          </a:p>
          <a:p>
            <a:pPr indent="0" lvl="0" marL="0" marR="0" rtl="0" algn="ctr">
              <a:lnSpc>
                <a:spcPct val="90000"/>
              </a:lnSpc>
              <a:spcBef>
                <a:spcPts val="0"/>
              </a:spcBef>
              <a:spcAft>
                <a:spcPts val="0"/>
              </a:spcAft>
              <a:buClr>
                <a:srgbClr val="000000"/>
              </a:buClr>
              <a:buSzPts val="1600"/>
              <a:buFont typeface="Arial"/>
              <a:buNone/>
            </a:pPr>
            <a:r>
              <a:t/>
            </a:r>
            <a:endParaRPr b="0" i="0" sz="1600" u="none" cap="none" strike="noStrike">
              <a:solidFill>
                <a:srgbClr val="3C63AB"/>
              </a:solidFill>
              <a:latin typeface="Courier New"/>
              <a:ea typeface="Courier New"/>
              <a:cs typeface="Courier New"/>
              <a:sym typeface="Courier New"/>
            </a:endParaRPr>
          </a:p>
          <a:p>
            <a:pPr indent="0" lvl="0" marL="0" marR="0" rtl="0" algn="l">
              <a:lnSpc>
                <a:spcPct val="90000"/>
              </a:lnSpc>
              <a:spcBef>
                <a:spcPts val="0"/>
              </a:spcBef>
              <a:spcAft>
                <a:spcPts val="0"/>
              </a:spcAft>
              <a:buClr>
                <a:srgbClr val="000000"/>
              </a:buClr>
              <a:buSzPts val="1600"/>
              <a:buFont typeface="Arial"/>
              <a:buNone/>
            </a:pPr>
            <a:r>
              <a:t/>
            </a:r>
            <a:endParaRPr b="0" i="0" sz="1600" u="none" cap="none" strike="noStrike">
              <a:solidFill>
                <a:srgbClr val="3C63AB"/>
              </a:solidFill>
              <a:latin typeface="Arial"/>
              <a:ea typeface="Arial"/>
              <a:cs typeface="Arial"/>
              <a:sym typeface="Arial"/>
            </a:endParaRPr>
          </a:p>
        </p:txBody>
      </p:sp>
      <p:sp>
        <p:nvSpPr>
          <p:cNvPr id="365" name="Google Shape;365;p18"/>
          <p:cNvSpPr txBox="1"/>
          <p:nvPr/>
        </p:nvSpPr>
        <p:spPr>
          <a:xfrm>
            <a:off x="959850" y="2536200"/>
            <a:ext cx="3509700" cy="19302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1400"/>
              <a:buFont typeface="Arial"/>
              <a:buNone/>
            </a:pPr>
            <a:r>
              <a:rPr b="0" i="0" lang="es" sz="1400" u="none" cap="none" strike="noStrike">
                <a:solidFill>
                  <a:srgbClr val="3C63AB"/>
                </a:solidFill>
                <a:latin typeface="Arial"/>
                <a:ea typeface="Arial"/>
                <a:cs typeface="Arial"/>
                <a:sym typeface="Arial"/>
              </a:rPr>
              <a:t>El comando </a:t>
            </a:r>
            <a:r>
              <a:rPr b="1" i="0" lang="es" sz="1400" u="none" cap="none" strike="noStrike">
                <a:solidFill>
                  <a:srgbClr val="3C63AB"/>
                </a:solidFill>
                <a:latin typeface="Arial"/>
                <a:ea typeface="Arial"/>
                <a:cs typeface="Arial"/>
                <a:sym typeface="Arial"/>
              </a:rPr>
              <a:t>git push</a:t>
            </a:r>
            <a:r>
              <a:rPr b="0" i="0" lang="es" sz="1400" u="none" cap="none" strike="noStrike">
                <a:solidFill>
                  <a:srgbClr val="3C63AB"/>
                </a:solidFill>
                <a:latin typeface="Arial"/>
                <a:ea typeface="Arial"/>
                <a:cs typeface="Arial"/>
                <a:sym typeface="Arial"/>
              </a:rPr>
              <a:t> se suele usar para publicar y cargar cambios locales a un repositorio central. Después de modificar el repositorio local, se ejecuta un comando push para compartir las modificaciones con miembros remotos del equipo</a:t>
            </a:r>
            <a:endParaRPr b="0" i="0" sz="1400" u="none" cap="none" strike="noStrike">
              <a:solidFill>
                <a:srgbClr val="3C63AB"/>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400"/>
              <a:buFont typeface="Arial"/>
              <a:buNone/>
            </a:pPr>
            <a:r>
              <a:t/>
            </a:r>
            <a:endParaRPr b="0" i="0" sz="1400" u="none" cap="none" strike="noStrike">
              <a:solidFill>
                <a:srgbClr val="3C63AB"/>
              </a:solidFill>
              <a:latin typeface="Arial"/>
              <a:ea typeface="Arial"/>
              <a:cs typeface="Arial"/>
              <a:sym typeface="Arial"/>
            </a:endParaRPr>
          </a:p>
          <a:p>
            <a:pPr indent="0" lvl="0" marL="0" marR="0" rtl="0" algn="ctr">
              <a:lnSpc>
                <a:spcPct val="90000"/>
              </a:lnSpc>
              <a:spcBef>
                <a:spcPts val="0"/>
              </a:spcBef>
              <a:spcAft>
                <a:spcPts val="0"/>
              </a:spcAft>
              <a:buClr>
                <a:srgbClr val="000000"/>
              </a:buClr>
              <a:buSzPts val="1400"/>
              <a:buFont typeface="Arial"/>
              <a:buNone/>
            </a:pPr>
            <a:r>
              <a:rPr b="1" i="0" lang="es" sz="1400" u="none" cap="none" strike="noStrike">
                <a:solidFill>
                  <a:srgbClr val="E83464"/>
                </a:solidFill>
                <a:latin typeface="Courier New"/>
                <a:ea typeface="Courier New"/>
                <a:cs typeface="Courier New"/>
                <a:sym typeface="Courier New"/>
              </a:rPr>
              <a:t>git push &lt;remote&gt; &lt;branch&gt;</a:t>
            </a:r>
            <a:endParaRPr b="1" i="0" sz="1200" u="none" cap="none" strike="noStrike">
              <a:solidFill>
                <a:srgbClr val="E83464"/>
              </a:solidFill>
            </a:endParaRPr>
          </a:p>
        </p:txBody>
      </p:sp>
      <p:sp>
        <p:nvSpPr>
          <p:cNvPr id="366" name="Google Shape;366;p18"/>
          <p:cNvSpPr txBox="1"/>
          <p:nvPr/>
        </p:nvSpPr>
        <p:spPr>
          <a:xfrm>
            <a:off x="867575" y="1623625"/>
            <a:ext cx="7603800" cy="9882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1400"/>
              <a:buFont typeface="Arial"/>
              <a:buNone/>
            </a:pPr>
            <a:r>
              <a:rPr b="0" i="0" lang="es" sz="1400" u="none" cap="none" strike="noStrike">
                <a:solidFill>
                  <a:srgbClr val="3C63AB"/>
                </a:solidFill>
                <a:latin typeface="Arial"/>
                <a:ea typeface="Arial"/>
                <a:cs typeface="Arial"/>
                <a:sym typeface="Arial"/>
              </a:rPr>
              <a:t>Git es el software de control de versiones más utilizado. Entre otras muchas cosas, Git te permite subir y actualizar el código de tu proyecto a la nube y tener acceso a él posteriormente. A continuación los principales comandos que se usarán durante el ciclo:</a:t>
            </a:r>
            <a:endParaRPr b="0" i="0" sz="1400" u="none" cap="none" strike="noStrike">
              <a:solidFill>
                <a:srgbClr val="3C63AB"/>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600" u="none" cap="none" strike="noStrike">
              <a:solidFill>
                <a:srgbClr val="3C63AB"/>
              </a:solidFill>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370" name="Shape 370"/>
        <p:cNvGrpSpPr/>
        <p:nvPr/>
      </p:nvGrpSpPr>
      <p:grpSpPr>
        <a:xfrm>
          <a:off x="0" y="0"/>
          <a:ext cx="0" cy="0"/>
          <a:chOff x="0" y="0"/>
          <a:chExt cx="0" cy="0"/>
        </a:xfrm>
      </p:grpSpPr>
      <p:sp>
        <p:nvSpPr>
          <p:cNvPr id="371" name="Google Shape;371;ge86bf03010_0_0"/>
          <p:cNvSpPr txBox="1"/>
          <p:nvPr/>
        </p:nvSpPr>
        <p:spPr>
          <a:xfrm>
            <a:off x="927528" y="406499"/>
            <a:ext cx="7543800" cy="1088100"/>
          </a:xfrm>
          <a:prstGeom prst="rect">
            <a:avLst/>
          </a:prstGeom>
          <a:noFill/>
          <a:ln>
            <a:noFill/>
          </a:ln>
        </p:spPr>
        <p:txBody>
          <a:bodyPr anchorCtr="0" anchor="b" bIns="34275" lIns="68575" spcFirstLastPara="1" rIns="68575" wrap="square" tIns="34275">
            <a:noAutofit/>
          </a:bodyPr>
          <a:lstStyle/>
          <a:p>
            <a:pPr indent="0" lvl="0" marL="0" marR="0" rtl="0" algn="l">
              <a:lnSpc>
                <a:spcPct val="85000"/>
              </a:lnSpc>
              <a:spcBef>
                <a:spcPts val="0"/>
              </a:spcBef>
              <a:spcAft>
                <a:spcPts val="0"/>
              </a:spcAft>
              <a:buClr>
                <a:srgbClr val="000000"/>
              </a:buClr>
              <a:buSzPts val="3000"/>
              <a:buFont typeface="Arial"/>
              <a:buNone/>
            </a:pPr>
            <a:r>
              <a:rPr b="1" i="0" lang="es" sz="3000" u="none" cap="none" strike="noStrike">
                <a:solidFill>
                  <a:srgbClr val="E83464"/>
                </a:solidFill>
              </a:rPr>
              <a:t>GitHub Desktop</a:t>
            </a:r>
            <a:endParaRPr b="1" i="0" sz="3000" u="none" cap="none" strike="noStrike">
              <a:solidFill>
                <a:srgbClr val="E83464"/>
              </a:solidFill>
            </a:endParaRPr>
          </a:p>
        </p:txBody>
      </p:sp>
      <p:sp>
        <p:nvSpPr>
          <p:cNvPr id="372" name="Google Shape;372;ge86bf03010_0_0"/>
          <p:cNvSpPr txBox="1"/>
          <p:nvPr/>
        </p:nvSpPr>
        <p:spPr>
          <a:xfrm>
            <a:off x="766375" y="2571750"/>
            <a:ext cx="3509700" cy="23181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90000"/>
              </a:lnSpc>
              <a:spcBef>
                <a:spcPts val="0"/>
              </a:spcBef>
              <a:spcAft>
                <a:spcPts val="0"/>
              </a:spcAft>
              <a:buClr>
                <a:srgbClr val="3C63AB"/>
              </a:buClr>
              <a:buSzPts val="1400"/>
              <a:buFont typeface="Arial"/>
              <a:buAutoNum type="arabicPeriod"/>
            </a:pPr>
            <a:r>
              <a:rPr b="0" i="0" lang="es" sz="1400" u="sng" cap="none" strike="noStrike">
                <a:solidFill>
                  <a:schemeClr val="hlink"/>
                </a:solidFill>
                <a:latin typeface="Arial"/>
                <a:ea typeface="Arial"/>
                <a:cs typeface="Arial"/>
                <a:sym typeface="Arial"/>
                <a:hlinkClick r:id="rId4"/>
              </a:rPr>
              <a:t>Visita la página de descargas para GitHub Desktop </a:t>
            </a:r>
            <a:r>
              <a:rPr b="0" i="0" lang="es" sz="1400" u="none" cap="none" strike="noStrike">
                <a:solidFill>
                  <a:srgbClr val="3C63AB"/>
                </a:solidFill>
                <a:latin typeface="Arial"/>
                <a:ea typeface="Arial"/>
                <a:cs typeface="Arial"/>
                <a:sym typeface="Arial"/>
              </a:rPr>
              <a:t>.</a:t>
            </a:r>
            <a:endParaRPr b="0" i="0" sz="1400" u="none" cap="none" strike="noStrike">
              <a:solidFill>
                <a:srgbClr val="3C63AB"/>
              </a:solidFill>
              <a:latin typeface="Arial"/>
              <a:ea typeface="Arial"/>
              <a:cs typeface="Arial"/>
              <a:sym typeface="Arial"/>
            </a:endParaRPr>
          </a:p>
          <a:p>
            <a:pPr indent="-317500" lvl="0" marL="457200" marR="0" rtl="0" algn="l">
              <a:lnSpc>
                <a:spcPct val="90000"/>
              </a:lnSpc>
              <a:spcBef>
                <a:spcPts val="0"/>
              </a:spcBef>
              <a:spcAft>
                <a:spcPts val="0"/>
              </a:spcAft>
              <a:buClr>
                <a:srgbClr val="3C63AB"/>
              </a:buClr>
              <a:buSzPts val="1400"/>
              <a:buFont typeface="Arial"/>
              <a:buAutoNum type="arabicPeriod"/>
            </a:pPr>
            <a:r>
              <a:rPr b="0" i="0" lang="es" sz="1400" u="none" cap="none" strike="noStrike">
                <a:solidFill>
                  <a:srgbClr val="3C63AB"/>
                </a:solidFill>
                <a:latin typeface="Arial"/>
                <a:ea typeface="Arial"/>
                <a:cs typeface="Arial"/>
                <a:sym typeface="Arial"/>
              </a:rPr>
              <a:t>Da clic en Descargar para Windows.</a:t>
            </a:r>
            <a:endParaRPr b="0" i="0" sz="1400" u="none" cap="none" strike="noStrike">
              <a:solidFill>
                <a:srgbClr val="3C63AB"/>
              </a:solidFill>
              <a:latin typeface="Arial"/>
              <a:ea typeface="Arial"/>
              <a:cs typeface="Arial"/>
              <a:sym typeface="Arial"/>
            </a:endParaRPr>
          </a:p>
          <a:p>
            <a:pPr indent="-317500" lvl="0" marL="457200" marR="0" rtl="0" algn="l">
              <a:lnSpc>
                <a:spcPct val="90000"/>
              </a:lnSpc>
              <a:spcBef>
                <a:spcPts val="0"/>
              </a:spcBef>
              <a:spcAft>
                <a:spcPts val="0"/>
              </a:spcAft>
              <a:buClr>
                <a:srgbClr val="3C63AB"/>
              </a:buClr>
              <a:buSzPts val="1400"/>
              <a:buFont typeface="Arial"/>
              <a:buAutoNum type="arabicPeriod"/>
            </a:pPr>
            <a:r>
              <a:rPr b="0" i="0" lang="es" sz="1400" u="none" cap="none" strike="noStrike">
                <a:solidFill>
                  <a:srgbClr val="3C63AB"/>
                </a:solidFill>
                <a:latin typeface="Arial"/>
                <a:ea typeface="Arial"/>
                <a:cs typeface="Arial"/>
                <a:sym typeface="Arial"/>
              </a:rPr>
              <a:t>En la carpeta Download de tu computadora, da doble clic en el archivo de configuración de GitHub Desktop.</a:t>
            </a:r>
            <a:endParaRPr b="0" i="0" sz="1400" u="none" cap="none" strike="noStrike">
              <a:solidFill>
                <a:srgbClr val="3C63AB"/>
              </a:solidFill>
              <a:latin typeface="Arial"/>
              <a:ea typeface="Arial"/>
              <a:cs typeface="Arial"/>
              <a:sym typeface="Arial"/>
            </a:endParaRPr>
          </a:p>
          <a:p>
            <a:pPr indent="-317500" lvl="0" marL="457200" marR="0" rtl="0" algn="l">
              <a:lnSpc>
                <a:spcPct val="90000"/>
              </a:lnSpc>
              <a:spcBef>
                <a:spcPts val="0"/>
              </a:spcBef>
              <a:spcAft>
                <a:spcPts val="0"/>
              </a:spcAft>
              <a:buClr>
                <a:srgbClr val="3C63AB"/>
              </a:buClr>
              <a:buSzPts val="1400"/>
              <a:buFont typeface="Arial"/>
              <a:buAutoNum type="arabicPeriod"/>
            </a:pPr>
            <a:r>
              <a:rPr b="0" i="0" lang="es" sz="1400" u="none" cap="none" strike="noStrike">
                <a:solidFill>
                  <a:srgbClr val="3C63AB"/>
                </a:solidFill>
                <a:latin typeface="Arial"/>
                <a:ea typeface="Arial"/>
                <a:cs typeface="Arial"/>
                <a:sym typeface="Arial"/>
              </a:rPr>
              <a:t>GitHub Desktop se lanzará después de que se complete la instalación.</a:t>
            </a:r>
            <a:endParaRPr b="0" i="0" sz="1400" u="none" cap="none" strike="noStrike">
              <a:solidFill>
                <a:srgbClr val="3C63AB"/>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400"/>
              <a:buFont typeface="Arial"/>
              <a:buNone/>
            </a:pPr>
            <a:r>
              <a:t/>
            </a:r>
            <a:endParaRPr b="0" i="0" sz="1400" u="none" cap="none" strike="noStrike">
              <a:solidFill>
                <a:srgbClr val="3C63AB"/>
              </a:solidFill>
              <a:latin typeface="Arial"/>
              <a:ea typeface="Arial"/>
              <a:cs typeface="Arial"/>
              <a:sym typeface="Arial"/>
            </a:endParaRPr>
          </a:p>
        </p:txBody>
      </p:sp>
      <p:sp>
        <p:nvSpPr>
          <p:cNvPr id="373" name="Google Shape;373;ge86bf03010_0_0"/>
          <p:cNvSpPr txBox="1"/>
          <p:nvPr/>
        </p:nvSpPr>
        <p:spPr>
          <a:xfrm>
            <a:off x="867575" y="1623625"/>
            <a:ext cx="7603800" cy="9882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1400"/>
              <a:buFont typeface="Arial"/>
              <a:buNone/>
            </a:pPr>
            <a:r>
              <a:rPr b="0" i="0" lang="es" sz="1400" u="none" cap="none" strike="noStrike">
                <a:solidFill>
                  <a:srgbClr val="3C63AB"/>
                </a:solidFill>
                <a:latin typeface="Arial"/>
                <a:ea typeface="Arial"/>
                <a:cs typeface="Arial"/>
                <a:sym typeface="Arial"/>
              </a:rPr>
              <a:t>Para este ciclo se trabajará con GitHub Desktop  el cual  es una aplicación que te habilita para interactuar con GitHub utilizando una GUI en lugar de la línea de comandos o de un navegador web.</a:t>
            </a:r>
            <a:endParaRPr b="0" i="0" sz="1400" u="none" cap="none" strike="noStrike">
              <a:solidFill>
                <a:srgbClr val="3C63AB"/>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600" u="none" cap="none" strike="noStrike">
              <a:solidFill>
                <a:srgbClr val="3C63AB"/>
              </a:solidFill>
              <a:latin typeface="Arial"/>
              <a:ea typeface="Arial"/>
              <a:cs typeface="Arial"/>
              <a:sym typeface="Arial"/>
            </a:endParaRPr>
          </a:p>
        </p:txBody>
      </p:sp>
      <p:pic>
        <p:nvPicPr>
          <p:cNvPr id="374" name="Google Shape;374;ge86bf03010_0_0"/>
          <p:cNvPicPr preferRelativeResize="0"/>
          <p:nvPr/>
        </p:nvPicPr>
        <p:blipFill rotWithShape="1">
          <a:blip r:embed="rId5">
            <a:alphaModFix/>
          </a:blip>
          <a:srcRect b="9933" l="0" r="0" t="11031"/>
          <a:stretch/>
        </p:blipFill>
        <p:spPr>
          <a:xfrm>
            <a:off x="4794925" y="2223375"/>
            <a:ext cx="3509701" cy="1559497"/>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378" name="Shape 378"/>
        <p:cNvGrpSpPr/>
        <p:nvPr/>
      </p:nvGrpSpPr>
      <p:grpSpPr>
        <a:xfrm>
          <a:off x="0" y="0"/>
          <a:ext cx="0" cy="0"/>
          <a:chOff x="0" y="0"/>
          <a:chExt cx="0" cy="0"/>
        </a:xfrm>
      </p:grpSpPr>
      <p:sp>
        <p:nvSpPr>
          <p:cNvPr id="379" name="Google Shape;379;gf649935dd7_0_10"/>
          <p:cNvSpPr txBox="1"/>
          <p:nvPr>
            <p:ph type="ctrTitle"/>
          </p:nvPr>
        </p:nvSpPr>
        <p:spPr>
          <a:xfrm>
            <a:off x="1281950" y="1089153"/>
            <a:ext cx="6622500" cy="2777700"/>
          </a:xfrm>
          <a:prstGeom prst="rect">
            <a:avLst/>
          </a:prstGeom>
          <a:noFill/>
          <a:ln>
            <a:noFill/>
          </a:ln>
        </p:spPr>
        <p:txBody>
          <a:bodyPr anchorCtr="0" anchor="ctr" bIns="91425" lIns="91425" spcFirstLastPara="1" rIns="91425" wrap="square" tIns="91425">
            <a:noAutofit/>
          </a:bodyPr>
          <a:lstStyle/>
          <a:p>
            <a:pPr indent="0" lvl="0" marL="0" rtl="0" algn="ctr">
              <a:lnSpc>
                <a:spcPct val="85000"/>
              </a:lnSpc>
              <a:spcBef>
                <a:spcPts val="0"/>
              </a:spcBef>
              <a:spcAft>
                <a:spcPts val="0"/>
              </a:spcAft>
              <a:buSzPts val="3800"/>
              <a:buNone/>
            </a:pPr>
            <a:r>
              <a:t/>
            </a:r>
            <a:endParaRPr b="1" sz="3600">
              <a:solidFill>
                <a:srgbClr val="3C63AB"/>
              </a:solidFill>
              <a:latin typeface="Arial"/>
              <a:ea typeface="Arial"/>
              <a:cs typeface="Arial"/>
              <a:sym typeface="Arial"/>
            </a:endParaRPr>
          </a:p>
          <a:p>
            <a:pPr indent="0" lvl="0" marL="0" rtl="0" algn="ctr">
              <a:lnSpc>
                <a:spcPct val="85000"/>
              </a:lnSpc>
              <a:spcBef>
                <a:spcPts val="0"/>
              </a:spcBef>
              <a:spcAft>
                <a:spcPts val="0"/>
              </a:spcAft>
              <a:buSzPts val="3800"/>
              <a:buNone/>
            </a:pPr>
            <a:r>
              <a:rPr b="1" lang="es" sz="4300">
                <a:solidFill>
                  <a:srgbClr val="E83464"/>
                </a:solidFill>
              </a:rPr>
              <a:t>Programación móvil:</a:t>
            </a:r>
            <a:br>
              <a:rPr b="1" lang="es" sz="4300">
                <a:solidFill>
                  <a:srgbClr val="E83464"/>
                </a:solidFill>
              </a:rPr>
            </a:br>
            <a:r>
              <a:rPr b="1" lang="es" sz="4300">
                <a:solidFill>
                  <a:srgbClr val="E83464"/>
                </a:solidFill>
              </a:rPr>
              <a:t>Flutter</a:t>
            </a:r>
            <a:endParaRPr b="1" sz="4300">
              <a:solidFill>
                <a:srgbClr val="E83464"/>
              </a:solidFill>
            </a:endParaRPr>
          </a:p>
          <a:p>
            <a:pPr indent="0" lvl="0" marL="0" rtl="0" algn="ctr">
              <a:lnSpc>
                <a:spcPct val="85000"/>
              </a:lnSpc>
              <a:spcBef>
                <a:spcPts val="0"/>
              </a:spcBef>
              <a:spcAft>
                <a:spcPts val="0"/>
              </a:spcAft>
              <a:buSzPts val="3800"/>
              <a:buNone/>
            </a:pPr>
            <a:r>
              <a:t/>
            </a:r>
            <a:endParaRPr b="1" sz="4300">
              <a:solidFill>
                <a:srgbClr val="E83464"/>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383" name="Shape 383"/>
        <p:cNvGrpSpPr/>
        <p:nvPr/>
      </p:nvGrpSpPr>
      <p:grpSpPr>
        <a:xfrm>
          <a:off x="0" y="0"/>
          <a:ext cx="0" cy="0"/>
          <a:chOff x="0" y="0"/>
          <a:chExt cx="0" cy="0"/>
        </a:xfrm>
      </p:grpSpPr>
      <p:sp>
        <p:nvSpPr>
          <p:cNvPr id="384" name="Google Shape;384;gf649935dd7_0_14"/>
          <p:cNvSpPr txBox="1"/>
          <p:nvPr/>
        </p:nvSpPr>
        <p:spPr>
          <a:xfrm>
            <a:off x="927528" y="406499"/>
            <a:ext cx="7543800" cy="1088100"/>
          </a:xfrm>
          <a:prstGeom prst="rect">
            <a:avLst/>
          </a:prstGeom>
          <a:noFill/>
          <a:ln>
            <a:noFill/>
          </a:ln>
        </p:spPr>
        <p:txBody>
          <a:bodyPr anchorCtr="0" anchor="b" bIns="34275" lIns="68575" spcFirstLastPara="1" rIns="68575" wrap="square" tIns="34275">
            <a:noAutofit/>
          </a:bodyPr>
          <a:lstStyle/>
          <a:p>
            <a:pPr indent="0" lvl="0" marL="0" marR="0" rtl="0" algn="l">
              <a:lnSpc>
                <a:spcPct val="85000"/>
              </a:lnSpc>
              <a:spcBef>
                <a:spcPts val="0"/>
              </a:spcBef>
              <a:spcAft>
                <a:spcPts val="0"/>
              </a:spcAft>
              <a:buClr>
                <a:srgbClr val="000000"/>
              </a:buClr>
              <a:buSzPts val="3000"/>
              <a:buFont typeface="Arial"/>
              <a:buNone/>
            </a:pPr>
            <a:r>
              <a:rPr b="1" lang="es" sz="3000">
                <a:solidFill>
                  <a:srgbClr val="E83464"/>
                </a:solidFill>
              </a:rPr>
              <a:t>¿Por qué Flutter?</a:t>
            </a:r>
            <a:endParaRPr b="1" i="0" sz="3000" u="none" cap="none" strike="noStrike">
              <a:solidFill>
                <a:srgbClr val="E83464"/>
              </a:solidFill>
              <a:latin typeface="Arial"/>
              <a:ea typeface="Arial"/>
              <a:cs typeface="Arial"/>
              <a:sym typeface="Arial"/>
            </a:endParaRPr>
          </a:p>
        </p:txBody>
      </p:sp>
      <p:sp>
        <p:nvSpPr>
          <p:cNvPr id="385" name="Google Shape;385;gf649935dd7_0_14"/>
          <p:cNvSpPr txBox="1"/>
          <p:nvPr/>
        </p:nvSpPr>
        <p:spPr>
          <a:xfrm>
            <a:off x="867575" y="1623625"/>
            <a:ext cx="7603800" cy="9882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1400"/>
              <a:buFont typeface="Arial"/>
              <a:buNone/>
            </a:pPr>
            <a:r>
              <a:rPr lang="es">
                <a:solidFill>
                  <a:srgbClr val="3C63AB"/>
                </a:solidFill>
              </a:rPr>
              <a:t>React Native es un proyecto iniciado por Facebook internamente que abrieron en 2015. Flutter es un proyecto iniciado por Google que han estado promoviendo fuertemente desde I/O 2017</a:t>
            </a:r>
            <a:endParaRPr b="0" i="0" sz="1400" u="none" cap="none" strike="noStrike">
              <a:solidFill>
                <a:srgbClr val="3C63AB"/>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600" u="none" cap="none" strike="noStrike">
              <a:solidFill>
                <a:srgbClr val="3C63AB"/>
              </a:solidFill>
              <a:latin typeface="Arial"/>
              <a:ea typeface="Arial"/>
              <a:cs typeface="Arial"/>
              <a:sym typeface="Arial"/>
            </a:endParaRPr>
          </a:p>
        </p:txBody>
      </p:sp>
      <p:pic>
        <p:nvPicPr>
          <p:cNvPr id="386" name="Google Shape;386;gf649935dd7_0_14"/>
          <p:cNvPicPr preferRelativeResize="0"/>
          <p:nvPr/>
        </p:nvPicPr>
        <p:blipFill>
          <a:blip r:embed="rId4">
            <a:alphaModFix/>
          </a:blip>
          <a:stretch>
            <a:fillRect/>
          </a:stretch>
        </p:blipFill>
        <p:spPr>
          <a:xfrm>
            <a:off x="2279150" y="2346350"/>
            <a:ext cx="4475231" cy="2226875"/>
          </a:xfrm>
          <a:prstGeom prst="rect">
            <a:avLst/>
          </a:prstGeom>
          <a:noFill/>
          <a:ln>
            <a:noFill/>
          </a:ln>
        </p:spPr>
      </p:pic>
      <p:sp>
        <p:nvSpPr>
          <p:cNvPr id="387" name="Google Shape;387;gf649935dd7_0_14"/>
          <p:cNvSpPr txBox="1"/>
          <p:nvPr/>
        </p:nvSpPr>
        <p:spPr>
          <a:xfrm flipH="1">
            <a:off x="993275" y="4685325"/>
            <a:ext cx="5197200" cy="261300"/>
          </a:xfrm>
          <a:prstGeom prst="rect">
            <a:avLst/>
          </a:prstGeom>
          <a:noFill/>
          <a:ln>
            <a:noFill/>
          </a:ln>
        </p:spPr>
        <p:txBody>
          <a:bodyPr anchorCtr="0" anchor="t" bIns="34275" lIns="0" spcFirstLastPara="1" rIns="0" wrap="square" tIns="34275">
            <a:noAutofit/>
          </a:bodyPr>
          <a:lstStyle/>
          <a:p>
            <a:pPr indent="0" lvl="0" marL="0" rtl="0" algn="l">
              <a:spcBef>
                <a:spcPts val="0"/>
              </a:spcBef>
              <a:spcAft>
                <a:spcPts val="0"/>
              </a:spcAft>
              <a:buClr>
                <a:srgbClr val="000000"/>
              </a:buClr>
              <a:buFont typeface="Arial"/>
              <a:buNone/>
            </a:pPr>
            <a:r>
              <a:rPr lang="es" sz="1000"/>
              <a:t>https://moovx.mobi/whats-best-in-2020-flutter-vs-react-native/</a:t>
            </a:r>
            <a:endParaRPr sz="1000"/>
          </a:p>
          <a:p>
            <a:pPr indent="0" lvl="0" marL="0" marR="0" rtl="0" algn="l">
              <a:lnSpc>
                <a:spcPct val="90000"/>
              </a:lnSpc>
              <a:spcBef>
                <a:spcPts val="0"/>
              </a:spcBef>
              <a:spcAft>
                <a:spcPts val="0"/>
              </a:spcAft>
              <a:buClr>
                <a:srgbClr val="000000"/>
              </a:buClr>
              <a:buSzPts val="1600"/>
              <a:buFont typeface="Arial"/>
              <a:buNone/>
            </a:pPr>
            <a:r>
              <a:t/>
            </a:r>
            <a:endParaRPr>
              <a:solidFill>
                <a:srgbClr val="3C63AB"/>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153" name="Shape 153"/>
        <p:cNvGrpSpPr/>
        <p:nvPr/>
      </p:nvGrpSpPr>
      <p:grpSpPr>
        <a:xfrm>
          <a:off x="0" y="0"/>
          <a:ext cx="0" cy="0"/>
          <a:chOff x="0" y="0"/>
          <a:chExt cx="0" cy="0"/>
        </a:xfrm>
      </p:grpSpPr>
      <p:sp>
        <p:nvSpPr>
          <p:cNvPr id="154" name="Google Shape;154;p3"/>
          <p:cNvSpPr txBox="1"/>
          <p:nvPr>
            <p:ph type="title"/>
          </p:nvPr>
        </p:nvSpPr>
        <p:spPr>
          <a:xfrm>
            <a:off x="889600" y="1006650"/>
            <a:ext cx="7505700" cy="6180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Clr>
                <a:srgbClr val="3F3F3F"/>
              </a:buClr>
              <a:buSzPts val="3600"/>
              <a:buFont typeface="Arial"/>
              <a:buNone/>
            </a:pPr>
            <a:r>
              <a:rPr b="1" lang="es">
                <a:solidFill>
                  <a:srgbClr val="E83464"/>
                </a:solidFill>
              </a:rPr>
              <a:t>Objetivos de la sesión</a:t>
            </a:r>
            <a:endParaRPr b="1">
              <a:solidFill>
                <a:srgbClr val="E83464"/>
              </a:solidFill>
            </a:endParaRPr>
          </a:p>
        </p:txBody>
      </p:sp>
      <p:sp>
        <p:nvSpPr>
          <p:cNvPr id="155" name="Google Shape;155;p3"/>
          <p:cNvSpPr txBox="1"/>
          <p:nvPr>
            <p:ph idx="4294967295" type="body"/>
          </p:nvPr>
        </p:nvSpPr>
        <p:spPr>
          <a:xfrm>
            <a:off x="870550" y="1724375"/>
            <a:ext cx="7089000" cy="3489300"/>
          </a:xfrm>
          <a:prstGeom prst="rect">
            <a:avLst/>
          </a:prstGeom>
          <a:noFill/>
          <a:ln cap="flat" cmpd="sng" w="9525">
            <a:solidFill>
              <a:schemeClr val="dk1"/>
            </a:solidFill>
            <a:prstDash val="solid"/>
            <a:round/>
            <a:headEnd len="sm" w="sm" type="none"/>
            <a:tailEnd len="sm" w="sm" type="none"/>
          </a:ln>
        </p:spPr>
        <p:txBody>
          <a:bodyPr anchorCtr="0" anchor="t" bIns="34275" lIns="0" spcFirstLastPara="1" rIns="0" wrap="square" tIns="34275">
            <a:noAutofit/>
          </a:bodyPr>
          <a:lstStyle/>
          <a:p>
            <a:pPr indent="0" lvl="0" marL="0" rtl="0" algn="l">
              <a:lnSpc>
                <a:spcPct val="90000"/>
              </a:lnSpc>
              <a:spcBef>
                <a:spcPts val="0"/>
              </a:spcBef>
              <a:spcAft>
                <a:spcPts val="0"/>
              </a:spcAft>
              <a:buSzPts val="1300"/>
              <a:buNone/>
            </a:pPr>
            <a:r>
              <a:rPr lang="es" sz="1400">
                <a:solidFill>
                  <a:srgbClr val="3C63AB"/>
                </a:solidFill>
                <a:latin typeface="Arial"/>
                <a:ea typeface="Arial"/>
                <a:cs typeface="Arial"/>
                <a:sym typeface="Arial"/>
              </a:rPr>
              <a:t>  Al finalizar esta sesión estarás en capacidad de:</a:t>
            </a:r>
            <a:endParaRPr sz="1400">
              <a:solidFill>
                <a:srgbClr val="3C63AB"/>
              </a:solidFill>
              <a:latin typeface="Arial"/>
              <a:ea typeface="Arial"/>
              <a:cs typeface="Arial"/>
              <a:sym typeface="Arial"/>
            </a:endParaRPr>
          </a:p>
          <a:p>
            <a:pPr indent="0" lvl="0" marL="0" rtl="0" algn="l">
              <a:lnSpc>
                <a:spcPct val="90000"/>
              </a:lnSpc>
              <a:spcBef>
                <a:spcPts val="0"/>
              </a:spcBef>
              <a:spcAft>
                <a:spcPts val="0"/>
              </a:spcAft>
              <a:buSzPts val="1300"/>
              <a:buNone/>
            </a:pPr>
            <a:r>
              <a:t/>
            </a:r>
            <a:endParaRPr sz="1400">
              <a:solidFill>
                <a:srgbClr val="3C63AB"/>
              </a:solidFill>
              <a:latin typeface="Arial"/>
              <a:ea typeface="Arial"/>
              <a:cs typeface="Arial"/>
              <a:sym typeface="Arial"/>
            </a:endParaRPr>
          </a:p>
          <a:p>
            <a:pPr indent="-393700" lvl="0" marL="685800" rtl="0" algn="l">
              <a:lnSpc>
                <a:spcPct val="90000"/>
              </a:lnSpc>
              <a:spcBef>
                <a:spcPts val="600"/>
              </a:spcBef>
              <a:spcAft>
                <a:spcPts val="0"/>
              </a:spcAft>
              <a:buClr>
                <a:srgbClr val="3D63AB"/>
              </a:buClr>
              <a:buSzPts val="1360"/>
              <a:buAutoNum type="arabicPeriod"/>
            </a:pPr>
            <a:r>
              <a:rPr lang="es">
                <a:solidFill>
                  <a:srgbClr val="3D63AB"/>
                </a:solidFill>
                <a:latin typeface="Arial"/>
                <a:ea typeface="Arial"/>
                <a:cs typeface="Arial"/>
                <a:sym typeface="Arial"/>
              </a:rPr>
              <a:t>Entender los aspectos a tener en cuenta a la hora de enfrentar un proyecto de programación móvil.</a:t>
            </a:r>
            <a:endParaRPr>
              <a:solidFill>
                <a:srgbClr val="3D63AB"/>
              </a:solidFill>
              <a:latin typeface="Arial"/>
              <a:ea typeface="Arial"/>
              <a:cs typeface="Arial"/>
              <a:sym typeface="Arial"/>
            </a:endParaRPr>
          </a:p>
          <a:p>
            <a:pPr indent="-393700" lvl="0" marL="685800" rtl="0" algn="l">
              <a:lnSpc>
                <a:spcPct val="90000"/>
              </a:lnSpc>
              <a:spcBef>
                <a:spcPts val="600"/>
              </a:spcBef>
              <a:spcAft>
                <a:spcPts val="0"/>
              </a:spcAft>
              <a:buClr>
                <a:srgbClr val="3D63AB"/>
              </a:buClr>
              <a:buSzPts val="1360"/>
              <a:buAutoNum type="arabicPeriod"/>
            </a:pPr>
            <a:r>
              <a:rPr lang="es">
                <a:solidFill>
                  <a:srgbClr val="3D63AB"/>
                </a:solidFill>
                <a:latin typeface="Arial"/>
                <a:ea typeface="Arial"/>
                <a:cs typeface="Arial"/>
                <a:sym typeface="Arial"/>
              </a:rPr>
              <a:t>Explicar las diferentes metodologías existentes para el desarrollo de software, en particular metodologías ágiles. Entender los conceptos básicos de Flutter.</a:t>
            </a:r>
            <a:endParaRPr>
              <a:solidFill>
                <a:srgbClr val="3D63AB"/>
              </a:solidFill>
              <a:latin typeface="Arial"/>
              <a:ea typeface="Arial"/>
              <a:cs typeface="Arial"/>
              <a:sym typeface="Arial"/>
            </a:endParaRPr>
          </a:p>
          <a:p>
            <a:pPr indent="-393700" lvl="0" marL="685800" rtl="0" algn="l">
              <a:lnSpc>
                <a:spcPct val="90000"/>
              </a:lnSpc>
              <a:spcBef>
                <a:spcPts val="600"/>
              </a:spcBef>
              <a:spcAft>
                <a:spcPts val="0"/>
              </a:spcAft>
              <a:buClr>
                <a:srgbClr val="3D63AB"/>
              </a:buClr>
              <a:buSzPts val="1360"/>
              <a:buAutoNum type="arabicPeriod"/>
            </a:pPr>
            <a:r>
              <a:rPr lang="es">
                <a:solidFill>
                  <a:srgbClr val="3D63AB"/>
                </a:solidFill>
                <a:latin typeface="Arial"/>
                <a:ea typeface="Arial"/>
                <a:cs typeface="Arial"/>
                <a:sym typeface="Arial"/>
              </a:rPr>
              <a:t>Crear un ambiente de programación para el desarrollo de aplicaciones móviles para Android en Flutter.</a:t>
            </a:r>
            <a:endParaRPr>
              <a:solidFill>
                <a:srgbClr val="3D63AB"/>
              </a:solidFill>
              <a:highlight>
                <a:srgbClr val="FFFFFF"/>
              </a:highlight>
              <a:latin typeface="Arial"/>
              <a:ea typeface="Arial"/>
              <a:cs typeface="Arial"/>
              <a:sym typeface="Arial"/>
            </a:endParaRPr>
          </a:p>
          <a:p>
            <a:pPr indent="0" lvl="0" marL="457200" rtl="0" algn="l">
              <a:lnSpc>
                <a:spcPct val="90000"/>
              </a:lnSpc>
              <a:spcBef>
                <a:spcPts val="600"/>
              </a:spcBef>
              <a:spcAft>
                <a:spcPts val="0"/>
              </a:spcAft>
              <a:buSzPts val="1300"/>
              <a:buNone/>
            </a:pPr>
            <a:r>
              <a:t/>
            </a:r>
            <a:endParaRPr sz="1200">
              <a:solidFill>
                <a:srgbClr val="000000"/>
              </a:solidFill>
              <a:highlight>
                <a:srgbClr val="FFFFFF"/>
              </a:highlight>
              <a:latin typeface="Arial"/>
              <a:ea typeface="Arial"/>
              <a:cs typeface="Arial"/>
              <a:sym typeface="Arial"/>
            </a:endParaRPr>
          </a:p>
          <a:p>
            <a:pPr indent="0" lvl="0" marL="0" rtl="0" algn="l">
              <a:lnSpc>
                <a:spcPct val="90000"/>
              </a:lnSpc>
              <a:spcBef>
                <a:spcPts val="600"/>
              </a:spcBef>
              <a:spcAft>
                <a:spcPts val="0"/>
              </a:spcAft>
              <a:buSzPts val="1300"/>
              <a:buNone/>
            </a:pPr>
            <a:r>
              <a:t/>
            </a:r>
            <a:endParaRPr sz="1200">
              <a:solidFill>
                <a:srgbClr val="000000"/>
              </a:solidFill>
              <a:highlight>
                <a:srgbClr val="FFFFFF"/>
              </a:highlight>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391" name="Shape 391"/>
        <p:cNvGrpSpPr/>
        <p:nvPr/>
      </p:nvGrpSpPr>
      <p:grpSpPr>
        <a:xfrm>
          <a:off x="0" y="0"/>
          <a:ext cx="0" cy="0"/>
          <a:chOff x="0" y="0"/>
          <a:chExt cx="0" cy="0"/>
        </a:xfrm>
      </p:grpSpPr>
      <p:pic>
        <p:nvPicPr>
          <p:cNvPr id="392" name="Google Shape;392;p19"/>
          <p:cNvPicPr preferRelativeResize="0"/>
          <p:nvPr/>
        </p:nvPicPr>
        <p:blipFill rotWithShape="1">
          <a:blip r:embed="rId4">
            <a:alphaModFix/>
          </a:blip>
          <a:srcRect b="0" l="0" r="0" t="0"/>
          <a:stretch/>
        </p:blipFill>
        <p:spPr>
          <a:xfrm>
            <a:off x="152400" y="1647000"/>
            <a:ext cx="2276825" cy="1700100"/>
          </a:xfrm>
          <a:prstGeom prst="rect">
            <a:avLst/>
          </a:prstGeom>
          <a:noFill/>
          <a:ln>
            <a:noFill/>
          </a:ln>
        </p:spPr>
      </p:pic>
      <p:sp>
        <p:nvSpPr>
          <p:cNvPr id="393" name="Google Shape;393;p19"/>
          <p:cNvSpPr txBox="1"/>
          <p:nvPr/>
        </p:nvSpPr>
        <p:spPr>
          <a:xfrm>
            <a:off x="927528" y="406499"/>
            <a:ext cx="7543800" cy="1088100"/>
          </a:xfrm>
          <a:prstGeom prst="rect">
            <a:avLst/>
          </a:prstGeom>
          <a:noFill/>
          <a:ln>
            <a:noFill/>
          </a:ln>
        </p:spPr>
        <p:txBody>
          <a:bodyPr anchorCtr="0" anchor="b" bIns="34275" lIns="68575" spcFirstLastPara="1" rIns="68575" wrap="square" tIns="34275">
            <a:noAutofit/>
          </a:bodyPr>
          <a:lstStyle/>
          <a:p>
            <a:pPr indent="0" lvl="0" marL="0" marR="0" rtl="0" algn="l">
              <a:lnSpc>
                <a:spcPct val="85000"/>
              </a:lnSpc>
              <a:spcBef>
                <a:spcPts val="0"/>
              </a:spcBef>
              <a:spcAft>
                <a:spcPts val="0"/>
              </a:spcAft>
              <a:buClr>
                <a:srgbClr val="000000"/>
              </a:buClr>
              <a:buSzPts val="3000"/>
              <a:buFont typeface="Arial"/>
              <a:buNone/>
            </a:pPr>
            <a:r>
              <a:rPr b="1" i="0" lang="es" sz="3000" u="none" cap="none" strike="noStrike">
                <a:solidFill>
                  <a:srgbClr val="E83464"/>
                </a:solidFill>
                <a:latin typeface="Arial"/>
                <a:ea typeface="Arial"/>
                <a:cs typeface="Arial"/>
                <a:sym typeface="Arial"/>
              </a:rPr>
              <a:t>Flutter</a:t>
            </a:r>
            <a:endParaRPr b="1" i="0" sz="3000" u="none" cap="none" strike="noStrike">
              <a:solidFill>
                <a:srgbClr val="E83464"/>
              </a:solidFill>
              <a:latin typeface="Arial"/>
              <a:ea typeface="Arial"/>
              <a:cs typeface="Arial"/>
              <a:sym typeface="Arial"/>
            </a:endParaRPr>
          </a:p>
        </p:txBody>
      </p:sp>
      <p:sp>
        <p:nvSpPr>
          <p:cNvPr id="394" name="Google Shape;394;p19"/>
          <p:cNvSpPr txBox="1"/>
          <p:nvPr/>
        </p:nvSpPr>
        <p:spPr>
          <a:xfrm>
            <a:off x="2218525" y="1697975"/>
            <a:ext cx="6252900" cy="2635800"/>
          </a:xfrm>
          <a:prstGeom prst="rect">
            <a:avLst/>
          </a:prstGeom>
          <a:noFill/>
          <a:ln>
            <a:noFill/>
          </a:ln>
        </p:spPr>
        <p:txBody>
          <a:bodyPr anchorCtr="0" anchor="t" bIns="34275" lIns="0" spcFirstLastPara="1" rIns="0" wrap="square" tIns="34275">
            <a:noAutofit/>
          </a:bodyPr>
          <a:lstStyle/>
          <a:p>
            <a:pPr indent="0" lvl="0" marL="0" marR="0" rtl="0" algn="just">
              <a:lnSpc>
                <a:spcPct val="90000"/>
              </a:lnSpc>
              <a:spcBef>
                <a:spcPts val="900"/>
              </a:spcBef>
              <a:spcAft>
                <a:spcPts val="0"/>
              </a:spcAft>
              <a:buClr>
                <a:srgbClr val="000000"/>
              </a:buClr>
              <a:buSzPts val="1600"/>
              <a:buFont typeface="Arial"/>
              <a:buNone/>
            </a:pPr>
            <a:r>
              <a:rPr b="0" i="0" lang="es" sz="1400" u="none" cap="none" strike="noStrike">
                <a:solidFill>
                  <a:srgbClr val="375FA9"/>
                </a:solidFill>
                <a:latin typeface="Arial"/>
                <a:ea typeface="Arial"/>
                <a:cs typeface="Arial"/>
                <a:sym typeface="Arial"/>
              </a:rPr>
              <a:t>Flutter es un framework elaborado por Google y lanzado por primera vez como un proyecto de código abierto a fines de 2018 para desarrollar aplicaciones para diferentes plataformas. El kit de desarrollo proporciona una gran biblioteca de elementos estándar de las interfaces de usuario de Android e iOS, pero también se puede utilizar para desarrollar aplicaciones web de escritorio.</a:t>
            </a:r>
            <a:endParaRPr b="0" i="0" sz="1400" u="none" cap="none" strike="noStrike">
              <a:solidFill>
                <a:srgbClr val="375FA9"/>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600"/>
              <a:buFont typeface="Arial"/>
              <a:buNone/>
            </a:pPr>
            <a:r>
              <a:rPr b="0" i="0" lang="es" sz="1400" u="none" cap="none" strike="noStrike">
                <a:solidFill>
                  <a:srgbClr val="375FA9"/>
                </a:solidFill>
                <a:latin typeface="Arial"/>
                <a:ea typeface="Arial"/>
                <a:cs typeface="Arial"/>
                <a:sym typeface="Arial"/>
              </a:rPr>
              <a:t>Flutter se usa principalmente para desarrollar aplicaciones de Android y iOS sin necesidad de escribir un código base propio para cada uno de estos sistemas, completamente diferentes entre sí</a:t>
            </a:r>
            <a:endParaRPr b="0" i="0" sz="1400" u="none" cap="none" strike="noStrike">
              <a:solidFill>
                <a:srgbClr val="375FA9"/>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400" u="none" cap="none" strike="noStrike">
              <a:solidFill>
                <a:srgbClr val="3C63AB"/>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400" u="none" cap="none" strike="noStrike">
              <a:solidFill>
                <a:srgbClr val="3C63AB"/>
              </a:solidFill>
              <a:latin typeface="Arial"/>
              <a:ea typeface="Arial"/>
              <a:cs typeface="Arial"/>
              <a:sym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398" name="Shape 398"/>
        <p:cNvGrpSpPr/>
        <p:nvPr/>
      </p:nvGrpSpPr>
      <p:grpSpPr>
        <a:xfrm>
          <a:off x="0" y="0"/>
          <a:ext cx="0" cy="0"/>
          <a:chOff x="0" y="0"/>
          <a:chExt cx="0" cy="0"/>
        </a:xfrm>
      </p:grpSpPr>
      <p:sp>
        <p:nvSpPr>
          <p:cNvPr id="399" name="Google Shape;399;gb85b88c02a_0_25"/>
          <p:cNvSpPr txBox="1"/>
          <p:nvPr/>
        </p:nvSpPr>
        <p:spPr>
          <a:xfrm>
            <a:off x="955728" y="697999"/>
            <a:ext cx="7543800" cy="1088100"/>
          </a:xfrm>
          <a:prstGeom prst="rect">
            <a:avLst/>
          </a:prstGeom>
          <a:noFill/>
          <a:ln>
            <a:noFill/>
          </a:ln>
        </p:spPr>
        <p:txBody>
          <a:bodyPr anchorCtr="0" anchor="b" bIns="34275" lIns="68575" spcFirstLastPara="1" rIns="68575" wrap="square" tIns="34275">
            <a:noAutofit/>
          </a:bodyPr>
          <a:lstStyle/>
          <a:p>
            <a:pPr indent="0" lvl="0" marL="0" marR="0" rtl="0" algn="l">
              <a:lnSpc>
                <a:spcPct val="85000"/>
              </a:lnSpc>
              <a:spcBef>
                <a:spcPts val="0"/>
              </a:spcBef>
              <a:spcAft>
                <a:spcPts val="0"/>
              </a:spcAft>
              <a:buClr>
                <a:srgbClr val="000000"/>
              </a:buClr>
              <a:buSzPts val="3000"/>
              <a:buFont typeface="Arial"/>
              <a:buNone/>
            </a:pPr>
            <a:r>
              <a:rPr b="1" i="0" lang="es" sz="3000" u="none" cap="none" strike="noStrike">
                <a:solidFill>
                  <a:srgbClr val="E83464"/>
                </a:solidFill>
                <a:latin typeface="Arial"/>
                <a:ea typeface="Arial"/>
                <a:cs typeface="Arial"/>
                <a:sym typeface="Arial"/>
              </a:rPr>
              <a:t>Flutter</a:t>
            </a:r>
            <a:endParaRPr b="1" i="0" sz="3000" u="none" cap="none" strike="noStrike">
              <a:solidFill>
                <a:srgbClr val="E83464"/>
              </a:solidFill>
              <a:latin typeface="Arial"/>
              <a:ea typeface="Arial"/>
              <a:cs typeface="Arial"/>
              <a:sym typeface="Arial"/>
            </a:endParaRPr>
          </a:p>
        </p:txBody>
      </p:sp>
      <p:pic>
        <p:nvPicPr>
          <p:cNvPr id="400" name="Google Shape;400;gb85b88c02a_0_25"/>
          <p:cNvPicPr preferRelativeResize="0"/>
          <p:nvPr/>
        </p:nvPicPr>
        <p:blipFill rotWithShape="1">
          <a:blip r:embed="rId4">
            <a:alphaModFix/>
          </a:blip>
          <a:srcRect b="0" l="0" r="0" t="0"/>
          <a:stretch/>
        </p:blipFill>
        <p:spPr>
          <a:xfrm>
            <a:off x="3926100" y="1675950"/>
            <a:ext cx="4077900" cy="2281075"/>
          </a:xfrm>
          <a:prstGeom prst="rect">
            <a:avLst/>
          </a:prstGeom>
          <a:noFill/>
          <a:ln>
            <a:noFill/>
          </a:ln>
        </p:spPr>
      </p:pic>
      <p:sp>
        <p:nvSpPr>
          <p:cNvPr id="401" name="Google Shape;401;gb85b88c02a_0_25"/>
          <p:cNvSpPr txBox="1"/>
          <p:nvPr/>
        </p:nvSpPr>
        <p:spPr>
          <a:xfrm>
            <a:off x="1094625" y="1940700"/>
            <a:ext cx="2831400" cy="212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0" i="0" lang="es" sz="1800" u="none" cap="none" strike="noStrike">
                <a:solidFill>
                  <a:srgbClr val="3D63AB"/>
                </a:solidFill>
                <a:latin typeface="Arial"/>
                <a:ea typeface="Arial"/>
                <a:cs typeface="Arial"/>
                <a:sym typeface="Arial"/>
              </a:rPr>
              <a:t>Flutter está siendo y será el futuro para programar en distintas plataformas, llámese Android, iOS, macOS, Linux, Mac, asistentes virtuales y más.</a:t>
            </a:r>
            <a:endParaRPr b="0" i="0" sz="1800" u="none" cap="none" strike="noStrike">
              <a:solidFill>
                <a:srgbClr val="3D63AB"/>
              </a:solidFill>
              <a:latin typeface="Arial"/>
              <a:ea typeface="Arial"/>
              <a:cs typeface="Arial"/>
              <a:sym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405" name="Shape 405"/>
        <p:cNvGrpSpPr/>
        <p:nvPr/>
      </p:nvGrpSpPr>
      <p:grpSpPr>
        <a:xfrm>
          <a:off x="0" y="0"/>
          <a:ext cx="0" cy="0"/>
          <a:chOff x="0" y="0"/>
          <a:chExt cx="0" cy="0"/>
        </a:xfrm>
      </p:grpSpPr>
      <p:sp>
        <p:nvSpPr>
          <p:cNvPr id="406" name="Google Shape;406;p20"/>
          <p:cNvSpPr txBox="1"/>
          <p:nvPr/>
        </p:nvSpPr>
        <p:spPr>
          <a:xfrm>
            <a:off x="927525" y="299525"/>
            <a:ext cx="7543800" cy="1014300"/>
          </a:xfrm>
          <a:prstGeom prst="rect">
            <a:avLst/>
          </a:prstGeom>
          <a:noFill/>
          <a:ln>
            <a:noFill/>
          </a:ln>
        </p:spPr>
        <p:txBody>
          <a:bodyPr anchorCtr="0" anchor="b" bIns="34275" lIns="68575" spcFirstLastPara="1" rIns="68575" wrap="square" tIns="34275">
            <a:noAutofit/>
          </a:bodyPr>
          <a:lstStyle/>
          <a:p>
            <a:pPr indent="0" lvl="0" marL="0" marR="0" rtl="0" algn="l">
              <a:lnSpc>
                <a:spcPct val="85000"/>
              </a:lnSpc>
              <a:spcBef>
                <a:spcPts val="0"/>
              </a:spcBef>
              <a:spcAft>
                <a:spcPts val="0"/>
              </a:spcAft>
              <a:buClr>
                <a:srgbClr val="000000"/>
              </a:buClr>
              <a:buSzPts val="2800"/>
              <a:buFont typeface="Arial"/>
              <a:buNone/>
            </a:pPr>
            <a:r>
              <a:rPr b="1" i="0" lang="es" sz="2800" u="none" cap="none" strike="noStrike">
                <a:solidFill>
                  <a:srgbClr val="E83464"/>
                </a:solidFill>
                <a:latin typeface="Arial"/>
                <a:ea typeface="Arial"/>
                <a:cs typeface="Arial"/>
                <a:sym typeface="Arial"/>
              </a:rPr>
              <a:t>Flutter capas</a:t>
            </a:r>
            <a:endParaRPr b="1" i="0" sz="2800" u="none" cap="none" strike="noStrike">
              <a:solidFill>
                <a:srgbClr val="E83464"/>
              </a:solidFill>
              <a:latin typeface="Arial"/>
              <a:ea typeface="Arial"/>
              <a:cs typeface="Arial"/>
              <a:sym typeface="Arial"/>
            </a:endParaRPr>
          </a:p>
        </p:txBody>
      </p:sp>
      <p:pic>
        <p:nvPicPr>
          <p:cNvPr id="407" name="Google Shape;407;p20"/>
          <p:cNvPicPr preferRelativeResize="0"/>
          <p:nvPr/>
        </p:nvPicPr>
        <p:blipFill rotWithShape="1">
          <a:blip r:embed="rId4">
            <a:alphaModFix/>
          </a:blip>
          <a:srcRect b="0" l="0" r="0" t="0"/>
          <a:stretch/>
        </p:blipFill>
        <p:spPr>
          <a:xfrm>
            <a:off x="1053625" y="1288225"/>
            <a:ext cx="4260925" cy="3647502"/>
          </a:xfrm>
          <a:prstGeom prst="rect">
            <a:avLst/>
          </a:prstGeom>
          <a:noFill/>
          <a:ln>
            <a:noFill/>
          </a:ln>
        </p:spPr>
      </p:pic>
      <p:sp>
        <p:nvSpPr>
          <p:cNvPr id="408" name="Google Shape;408;p20"/>
          <p:cNvSpPr/>
          <p:nvPr/>
        </p:nvSpPr>
        <p:spPr>
          <a:xfrm>
            <a:off x="5494575" y="3794975"/>
            <a:ext cx="2976900" cy="1101600"/>
          </a:xfrm>
          <a:prstGeom prst="roundRect">
            <a:avLst>
              <a:gd fmla="val 16667" name="adj"/>
            </a:avLst>
          </a:prstGeom>
          <a:solidFill>
            <a:srgbClr val="F1C23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b="0" i="0" lang="es" sz="1100" u="none" cap="none" strike="noStrike">
                <a:solidFill>
                  <a:schemeClr val="dk1"/>
                </a:solidFill>
                <a:latin typeface="Arial"/>
                <a:ea typeface="Arial"/>
                <a:cs typeface="Arial"/>
                <a:sym typeface="Arial"/>
              </a:rPr>
              <a:t> Un embebedor específico de la plataforma proporciona un punto de entrada, se coordina con el sistema operativo subyacente para acceder a servicios como superficies de representación, accesibilidad y entrada</a:t>
            </a:r>
            <a:endParaRPr b="0" i="0" sz="1100" u="none" cap="none" strike="noStrike">
              <a:solidFill>
                <a:srgbClr val="000000"/>
              </a:solidFill>
              <a:latin typeface="Arial"/>
              <a:ea typeface="Arial"/>
              <a:cs typeface="Arial"/>
              <a:sym typeface="Arial"/>
            </a:endParaRPr>
          </a:p>
        </p:txBody>
      </p:sp>
      <p:sp>
        <p:nvSpPr>
          <p:cNvPr id="409" name="Google Shape;409;p20"/>
          <p:cNvSpPr/>
          <p:nvPr/>
        </p:nvSpPr>
        <p:spPr>
          <a:xfrm>
            <a:off x="5494575" y="2651300"/>
            <a:ext cx="3018000" cy="1101600"/>
          </a:xfrm>
          <a:prstGeom prst="roundRect">
            <a:avLst>
              <a:gd fmla="val 16667" name="adj"/>
            </a:avLst>
          </a:prstGeom>
          <a:solidFill>
            <a:schemeClr val="accent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b="0" i="0" lang="es" sz="1100" u="none" cap="none" strike="noStrike">
                <a:solidFill>
                  <a:schemeClr val="dk1"/>
                </a:solidFill>
                <a:latin typeface="Arial"/>
                <a:ea typeface="Arial"/>
                <a:cs typeface="Arial"/>
                <a:sym typeface="Arial"/>
              </a:rPr>
              <a:t>El motor está escrito principalmente en C ++ y admite las primitivas necesarias para admitir todas las aplicaciones de Flutter, es responsable de rasterizar escenas compuestas siempre que sea necesario pintar un nuevo marco</a:t>
            </a:r>
            <a:endParaRPr b="0" i="0" sz="1100" u="none" cap="none" strike="noStrike">
              <a:solidFill>
                <a:srgbClr val="000000"/>
              </a:solidFill>
              <a:latin typeface="Arial"/>
              <a:ea typeface="Arial"/>
              <a:cs typeface="Arial"/>
              <a:sym typeface="Arial"/>
            </a:endParaRPr>
          </a:p>
        </p:txBody>
      </p:sp>
      <p:sp>
        <p:nvSpPr>
          <p:cNvPr id="410" name="Google Shape;410;p20"/>
          <p:cNvSpPr/>
          <p:nvPr/>
        </p:nvSpPr>
        <p:spPr>
          <a:xfrm>
            <a:off x="5453325" y="1400525"/>
            <a:ext cx="3100500" cy="1208700"/>
          </a:xfrm>
          <a:prstGeom prst="roundRect">
            <a:avLst>
              <a:gd fmla="val 16667" name="adj"/>
            </a:avLst>
          </a:prstGeom>
          <a:solidFill>
            <a:srgbClr val="38761D"/>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b="0" i="0" lang="es" sz="1100" u="none" cap="none" strike="noStrike">
                <a:solidFill>
                  <a:schemeClr val="dk1"/>
                </a:solidFill>
                <a:latin typeface="Arial"/>
                <a:ea typeface="Arial"/>
                <a:cs typeface="Arial"/>
                <a:sym typeface="Arial"/>
              </a:rPr>
              <a:t>Los desarrolladores interactúan con Flutter a través del marco Flutter , que proporciona un marco moderno escrito en el lenguaje Dart. Incluye un amplio conjunto de bibliotecas de plataforma y diseño, compuesto por una serie de capas.</a:t>
            </a:r>
            <a:endParaRPr b="0" i="0" sz="11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8"/>
                                        </p:tgtEl>
                                        <p:attrNameLst>
                                          <p:attrName>style.visibility</p:attrName>
                                        </p:attrNameLst>
                                      </p:cBhvr>
                                      <p:to>
                                        <p:strVal val="visible"/>
                                      </p:to>
                                    </p:set>
                                    <p:animEffect filter="fade" transition="in">
                                      <p:cBhvr>
                                        <p:cTn dur="1100"/>
                                        <p:tgtEl>
                                          <p:spTgt spid="40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408"/>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9"/>
                                        </p:tgtEl>
                                        <p:attrNameLst>
                                          <p:attrName>style.visibility</p:attrName>
                                        </p:attrNameLst>
                                      </p:cBhvr>
                                      <p:to>
                                        <p:strVal val="visible"/>
                                      </p:to>
                                    </p:set>
                                    <p:animEffect filter="fade" transition="in">
                                      <p:cBhvr>
                                        <p:cTn dur="1000"/>
                                        <p:tgtEl>
                                          <p:spTgt spid="40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409"/>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0"/>
                                        </p:tgtEl>
                                        <p:attrNameLst>
                                          <p:attrName>style.visibility</p:attrName>
                                        </p:attrNameLst>
                                      </p:cBhvr>
                                      <p:to>
                                        <p:strVal val="visible"/>
                                      </p:to>
                                    </p:set>
                                    <p:animEffect filter="fade" transition="in">
                                      <p:cBhvr>
                                        <p:cTn dur="1100"/>
                                        <p:tgtEl>
                                          <p:spTgt spid="41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414" name="Shape 414"/>
        <p:cNvGrpSpPr/>
        <p:nvPr/>
      </p:nvGrpSpPr>
      <p:grpSpPr>
        <a:xfrm>
          <a:off x="0" y="0"/>
          <a:ext cx="0" cy="0"/>
          <a:chOff x="0" y="0"/>
          <a:chExt cx="0" cy="0"/>
        </a:xfrm>
      </p:grpSpPr>
      <p:sp>
        <p:nvSpPr>
          <p:cNvPr id="415" name="Google Shape;415;p21"/>
          <p:cNvSpPr txBox="1"/>
          <p:nvPr/>
        </p:nvSpPr>
        <p:spPr>
          <a:xfrm>
            <a:off x="927528" y="406499"/>
            <a:ext cx="7543800" cy="1088100"/>
          </a:xfrm>
          <a:prstGeom prst="rect">
            <a:avLst/>
          </a:prstGeom>
          <a:noFill/>
          <a:ln>
            <a:noFill/>
          </a:ln>
        </p:spPr>
        <p:txBody>
          <a:bodyPr anchorCtr="0" anchor="b" bIns="34275" lIns="68575" spcFirstLastPara="1" rIns="68575" wrap="square" tIns="34275">
            <a:noAutofit/>
          </a:bodyPr>
          <a:lstStyle/>
          <a:p>
            <a:pPr indent="0" lvl="0" marL="0" marR="0" rtl="0" algn="l">
              <a:lnSpc>
                <a:spcPct val="85000"/>
              </a:lnSpc>
              <a:spcBef>
                <a:spcPts val="0"/>
              </a:spcBef>
              <a:spcAft>
                <a:spcPts val="0"/>
              </a:spcAft>
              <a:buClr>
                <a:srgbClr val="000000"/>
              </a:buClr>
              <a:buSzPts val="3000"/>
              <a:buFont typeface="Arial"/>
              <a:buNone/>
            </a:pPr>
            <a:r>
              <a:rPr b="1" i="0" lang="es" sz="3000" u="none" cap="none" strike="noStrike">
                <a:solidFill>
                  <a:srgbClr val="E83464"/>
                </a:solidFill>
                <a:latin typeface="Arial"/>
                <a:ea typeface="Arial"/>
                <a:cs typeface="Arial"/>
                <a:sym typeface="Arial"/>
              </a:rPr>
              <a:t>Flutter c</a:t>
            </a:r>
            <a:r>
              <a:rPr b="1" lang="es" sz="3000">
                <a:solidFill>
                  <a:srgbClr val="E83464"/>
                </a:solidFill>
              </a:rPr>
              <a:t>o</a:t>
            </a:r>
            <a:r>
              <a:rPr b="1" i="0" lang="es" sz="3000" u="none" cap="none" strike="noStrike">
                <a:solidFill>
                  <a:srgbClr val="E83464"/>
                </a:solidFill>
                <a:latin typeface="Arial"/>
                <a:ea typeface="Arial"/>
                <a:cs typeface="Arial"/>
                <a:sym typeface="Arial"/>
              </a:rPr>
              <a:t>mo F</a:t>
            </a:r>
            <a:r>
              <a:rPr b="1" lang="es" sz="3000">
                <a:solidFill>
                  <a:srgbClr val="E83464"/>
                </a:solidFill>
              </a:rPr>
              <a:t>ramework</a:t>
            </a:r>
            <a:endParaRPr b="1" i="0" sz="3000" u="none" cap="none" strike="noStrike">
              <a:solidFill>
                <a:srgbClr val="E83464"/>
              </a:solidFill>
              <a:latin typeface="Arial"/>
              <a:ea typeface="Arial"/>
              <a:cs typeface="Arial"/>
              <a:sym typeface="Arial"/>
            </a:endParaRPr>
          </a:p>
        </p:txBody>
      </p:sp>
      <p:sp>
        <p:nvSpPr>
          <p:cNvPr id="416" name="Google Shape;416;p21"/>
          <p:cNvSpPr txBox="1"/>
          <p:nvPr/>
        </p:nvSpPr>
        <p:spPr>
          <a:xfrm>
            <a:off x="1043375" y="1494600"/>
            <a:ext cx="5876700" cy="2635800"/>
          </a:xfrm>
          <a:prstGeom prst="rect">
            <a:avLst/>
          </a:prstGeom>
          <a:noFill/>
          <a:ln>
            <a:noFill/>
          </a:ln>
        </p:spPr>
        <p:txBody>
          <a:bodyPr anchorCtr="0" anchor="t" bIns="34275" lIns="0" spcFirstLastPara="1" rIns="0" wrap="square" tIns="34275">
            <a:noAutofit/>
          </a:bodyPr>
          <a:lstStyle/>
          <a:p>
            <a:pPr indent="0" lvl="0" marL="0" marR="0" rtl="0" algn="l">
              <a:lnSpc>
                <a:spcPct val="90000"/>
              </a:lnSpc>
              <a:spcBef>
                <a:spcPts val="0"/>
              </a:spcBef>
              <a:spcAft>
                <a:spcPts val="0"/>
              </a:spcAft>
              <a:buClr>
                <a:srgbClr val="000000"/>
              </a:buClr>
              <a:buSzPts val="1600"/>
              <a:buFont typeface="Arial"/>
              <a:buNone/>
            </a:pPr>
            <a:r>
              <a:t/>
            </a:r>
            <a:endParaRPr b="0" i="0" sz="1600" u="none" cap="none" strike="noStrike">
              <a:solidFill>
                <a:srgbClr val="3C63AB"/>
              </a:solidFill>
              <a:latin typeface="Arial"/>
              <a:ea typeface="Arial"/>
              <a:cs typeface="Arial"/>
              <a:sym typeface="Arial"/>
            </a:endParaRPr>
          </a:p>
          <a:p>
            <a:pPr indent="-323850" lvl="0" marL="457200" marR="0" rtl="0" algn="l">
              <a:lnSpc>
                <a:spcPct val="90000"/>
              </a:lnSpc>
              <a:spcBef>
                <a:spcPts val="0"/>
              </a:spcBef>
              <a:spcAft>
                <a:spcPts val="0"/>
              </a:spcAft>
              <a:buClr>
                <a:srgbClr val="3C63AB"/>
              </a:buClr>
              <a:buSzPts val="1500"/>
              <a:buFont typeface="Arial"/>
              <a:buChar char="●"/>
            </a:pPr>
            <a:r>
              <a:rPr b="0" i="0" lang="es" sz="1500" u="none" cap="none" strike="noStrike">
                <a:solidFill>
                  <a:srgbClr val="3C63AB"/>
                </a:solidFill>
                <a:latin typeface="Arial"/>
                <a:ea typeface="Arial"/>
                <a:cs typeface="Arial"/>
                <a:sym typeface="Arial"/>
              </a:rPr>
              <a:t>Clases </a:t>
            </a:r>
            <a:r>
              <a:rPr b="1" i="0" lang="es" sz="1500" u="none" cap="none" strike="noStrike">
                <a:solidFill>
                  <a:srgbClr val="3C63AB"/>
                </a:solidFill>
                <a:latin typeface="Arial"/>
                <a:ea typeface="Arial"/>
                <a:cs typeface="Arial"/>
                <a:sym typeface="Arial"/>
              </a:rPr>
              <a:t>fundamentales </a:t>
            </a:r>
            <a:r>
              <a:rPr b="0" i="0" lang="es" sz="1500" u="none" cap="none" strike="noStrike">
                <a:solidFill>
                  <a:srgbClr val="3C63AB"/>
                </a:solidFill>
                <a:latin typeface="Arial"/>
                <a:ea typeface="Arial"/>
                <a:cs typeface="Arial"/>
                <a:sym typeface="Arial"/>
              </a:rPr>
              <a:t>básicas y servicios de bloques de construcción como animación , pintura y gestos que ofrecen abstracciones de uso común sobre la base subyacente.</a:t>
            </a:r>
            <a:endParaRPr b="0" i="0" sz="1500" u="none" cap="none" strike="noStrike">
              <a:solidFill>
                <a:srgbClr val="3C63AB"/>
              </a:solidFill>
              <a:latin typeface="Arial"/>
              <a:ea typeface="Arial"/>
              <a:cs typeface="Arial"/>
              <a:sym typeface="Arial"/>
            </a:endParaRPr>
          </a:p>
          <a:p>
            <a:pPr indent="0" lvl="0" marL="457200" marR="0" rtl="0" algn="l">
              <a:lnSpc>
                <a:spcPct val="90000"/>
              </a:lnSpc>
              <a:spcBef>
                <a:spcPts val="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323850" lvl="0" marL="457200" marR="0" rtl="0" algn="l">
              <a:lnSpc>
                <a:spcPct val="90000"/>
              </a:lnSpc>
              <a:spcBef>
                <a:spcPts val="0"/>
              </a:spcBef>
              <a:spcAft>
                <a:spcPts val="0"/>
              </a:spcAft>
              <a:buClr>
                <a:srgbClr val="3C63AB"/>
              </a:buClr>
              <a:buSzPts val="1500"/>
              <a:buFont typeface="Arial"/>
              <a:buChar char="●"/>
            </a:pPr>
            <a:r>
              <a:rPr b="0" i="0" lang="es" sz="1500" u="none" cap="none" strike="noStrike">
                <a:solidFill>
                  <a:srgbClr val="3C63AB"/>
                </a:solidFill>
                <a:latin typeface="Arial"/>
                <a:ea typeface="Arial"/>
                <a:cs typeface="Arial"/>
                <a:sym typeface="Arial"/>
              </a:rPr>
              <a:t>La capa de </a:t>
            </a:r>
            <a:r>
              <a:rPr b="1" i="0" lang="es" sz="1500" u="none" cap="none" strike="noStrike">
                <a:solidFill>
                  <a:srgbClr val="3C63AB"/>
                </a:solidFill>
                <a:latin typeface="Arial"/>
                <a:ea typeface="Arial"/>
                <a:cs typeface="Arial"/>
                <a:sym typeface="Arial"/>
              </a:rPr>
              <a:t>renderizado </a:t>
            </a:r>
            <a:r>
              <a:rPr b="0" i="0" lang="es" sz="1500" u="none" cap="none" strike="noStrike">
                <a:solidFill>
                  <a:srgbClr val="3C63AB"/>
                </a:solidFill>
                <a:latin typeface="Arial"/>
                <a:ea typeface="Arial"/>
                <a:cs typeface="Arial"/>
                <a:sym typeface="Arial"/>
              </a:rPr>
              <a:t>proporciona una abstracción para lidiar con el diseño. Con esta capa, puede construir un árbol de objetos renderizables. Puede manipular estos objetos dinámicamente, con el árbol actualizando automáticamente el diseño para reflejar sus cambios.</a:t>
            </a:r>
            <a:endParaRPr b="0" i="0" sz="1500" u="none" cap="none" strike="noStrike">
              <a:solidFill>
                <a:srgbClr val="3C63AB"/>
              </a:solidFill>
              <a:latin typeface="Arial"/>
              <a:ea typeface="Arial"/>
              <a:cs typeface="Arial"/>
              <a:sym typeface="Arial"/>
            </a:endParaRPr>
          </a:p>
          <a:p>
            <a:pPr indent="0" lvl="0" marL="457200" marR="0" rtl="0" algn="l">
              <a:lnSpc>
                <a:spcPct val="90000"/>
              </a:lnSpc>
              <a:spcBef>
                <a:spcPts val="0"/>
              </a:spcBef>
              <a:spcAft>
                <a:spcPts val="0"/>
              </a:spcAft>
              <a:buClr>
                <a:srgbClr val="000000"/>
              </a:buClr>
              <a:buSzPts val="1400"/>
              <a:buFont typeface="Arial"/>
              <a:buNone/>
            </a:pPr>
            <a:r>
              <a:t/>
            </a:r>
            <a:endParaRPr b="0" i="0" sz="1400" u="none" cap="none" strike="noStrike">
              <a:solidFill>
                <a:srgbClr val="3C63AB"/>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600" u="none" cap="none" strike="noStrike">
              <a:solidFill>
                <a:srgbClr val="3C63AB"/>
              </a:solidFill>
              <a:latin typeface="Arial"/>
              <a:ea typeface="Arial"/>
              <a:cs typeface="Arial"/>
              <a:sym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420" name="Shape 420"/>
        <p:cNvGrpSpPr/>
        <p:nvPr/>
      </p:nvGrpSpPr>
      <p:grpSpPr>
        <a:xfrm>
          <a:off x="0" y="0"/>
          <a:ext cx="0" cy="0"/>
          <a:chOff x="0" y="0"/>
          <a:chExt cx="0" cy="0"/>
        </a:xfrm>
      </p:grpSpPr>
      <p:sp>
        <p:nvSpPr>
          <p:cNvPr id="421" name="Google Shape;421;p22"/>
          <p:cNvSpPr txBox="1"/>
          <p:nvPr/>
        </p:nvSpPr>
        <p:spPr>
          <a:xfrm>
            <a:off x="927528" y="406499"/>
            <a:ext cx="7543800" cy="1088100"/>
          </a:xfrm>
          <a:prstGeom prst="rect">
            <a:avLst/>
          </a:prstGeom>
          <a:noFill/>
          <a:ln>
            <a:noFill/>
          </a:ln>
        </p:spPr>
        <p:txBody>
          <a:bodyPr anchorCtr="0" anchor="b" bIns="34275" lIns="68575" spcFirstLastPara="1" rIns="68575" wrap="square" tIns="34275">
            <a:noAutofit/>
          </a:bodyPr>
          <a:lstStyle/>
          <a:p>
            <a:pPr indent="0" lvl="0" marL="0" marR="0" rtl="0" algn="l">
              <a:lnSpc>
                <a:spcPct val="85000"/>
              </a:lnSpc>
              <a:spcBef>
                <a:spcPts val="0"/>
              </a:spcBef>
              <a:spcAft>
                <a:spcPts val="0"/>
              </a:spcAft>
              <a:buClr>
                <a:srgbClr val="000000"/>
              </a:buClr>
              <a:buSzPts val="3000"/>
              <a:buFont typeface="Arial"/>
              <a:buNone/>
            </a:pPr>
            <a:r>
              <a:rPr b="1" i="0" lang="es" sz="3000" u="none" cap="none" strike="noStrike">
                <a:solidFill>
                  <a:srgbClr val="E83464"/>
                </a:solidFill>
                <a:latin typeface="Arial"/>
                <a:ea typeface="Arial"/>
                <a:cs typeface="Arial"/>
                <a:sym typeface="Arial"/>
              </a:rPr>
              <a:t>Flutter como Framework</a:t>
            </a:r>
            <a:endParaRPr b="1" i="0" sz="3000" u="none" cap="none" strike="noStrike">
              <a:solidFill>
                <a:srgbClr val="E83464"/>
              </a:solidFill>
              <a:latin typeface="Arial"/>
              <a:ea typeface="Arial"/>
              <a:cs typeface="Arial"/>
              <a:sym typeface="Arial"/>
            </a:endParaRPr>
          </a:p>
        </p:txBody>
      </p:sp>
      <p:sp>
        <p:nvSpPr>
          <p:cNvPr id="422" name="Google Shape;422;p22"/>
          <p:cNvSpPr txBox="1"/>
          <p:nvPr/>
        </p:nvSpPr>
        <p:spPr>
          <a:xfrm>
            <a:off x="1028025" y="1494600"/>
            <a:ext cx="5892000" cy="2635800"/>
          </a:xfrm>
          <a:prstGeom prst="rect">
            <a:avLst/>
          </a:prstGeom>
          <a:noFill/>
          <a:ln>
            <a:noFill/>
          </a:ln>
        </p:spPr>
        <p:txBody>
          <a:bodyPr anchorCtr="0" anchor="t" bIns="34275" lIns="0" spcFirstLastPara="1" rIns="0" wrap="square" tIns="34275">
            <a:noAutofit/>
          </a:bodyPr>
          <a:lstStyle/>
          <a:p>
            <a:pPr indent="0" lvl="0" marL="0" marR="0" rtl="0" algn="l">
              <a:lnSpc>
                <a:spcPct val="90000"/>
              </a:lnSpc>
              <a:spcBef>
                <a:spcPts val="0"/>
              </a:spcBef>
              <a:spcAft>
                <a:spcPts val="0"/>
              </a:spcAft>
              <a:buClr>
                <a:srgbClr val="000000"/>
              </a:buClr>
              <a:buSzPts val="1600"/>
              <a:buFont typeface="Arial"/>
              <a:buNone/>
            </a:pPr>
            <a:r>
              <a:t/>
            </a:r>
            <a:endParaRPr b="0" i="0" sz="1600" u="none" cap="none" strike="noStrike">
              <a:solidFill>
                <a:srgbClr val="3C63AB"/>
              </a:solidFill>
              <a:latin typeface="Arial"/>
              <a:ea typeface="Arial"/>
              <a:cs typeface="Arial"/>
              <a:sym typeface="Arial"/>
            </a:endParaRPr>
          </a:p>
          <a:p>
            <a:pPr indent="-317500" lvl="0" marL="457200" marR="0" rtl="0" algn="l">
              <a:lnSpc>
                <a:spcPct val="90000"/>
              </a:lnSpc>
              <a:spcBef>
                <a:spcPts val="0"/>
              </a:spcBef>
              <a:spcAft>
                <a:spcPts val="0"/>
              </a:spcAft>
              <a:buClr>
                <a:srgbClr val="3C63AB"/>
              </a:buClr>
              <a:buSzPts val="1400"/>
              <a:buFont typeface="Arial"/>
              <a:buChar char="●"/>
            </a:pPr>
            <a:r>
              <a:rPr b="0" i="0" lang="es" sz="1400" u="none" cap="none" strike="noStrike">
                <a:solidFill>
                  <a:srgbClr val="3C63AB"/>
                </a:solidFill>
                <a:latin typeface="Arial"/>
                <a:ea typeface="Arial"/>
                <a:cs typeface="Arial"/>
                <a:sym typeface="Arial"/>
              </a:rPr>
              <a:t>La capa de </a:t>
            </a:r>
            <a:r>
              <a:rPr b="1" i="0" lang="es" sz="1400" u="none" cap="none" strike="noStrike">
                <a:solidFill>
                  <a:srgbClr val="3C63AB"/>
                </a:solidFill>
                <a:latin typeface="Arial"/>
                <a:ea typeface="Arial"/>
                <a:cs typeface="Arial"/>
                <a:sym typeface="Arial"/>
              </a:rPr>
              <a:t>widgets </a:t>
            </a:r>
            <a:r>
              <a:rPr b="0" i="0" lang="es" sz="1400" u="none" cap="none" strike="noStrike">
                <a:solidFill>
                  <a:srgbClr val="3C63AB"/>
                </a:solidFill>
                <a:latin typeface="Arial"/>
                <a:ea typeface="Arial"/>
                <a:cs typeface="Arial"/>
                <a:sym typeface="Arial"/>
              </a:rPr>
              <a:t>es una abstracción de composición. Cada objeto de renderizado en la capa de renderizado tiene una clase correspondiente en la capa de widgets. Además, la capa de widgets te permite definir combinaciones de clases que puedes reutilizar. Esta es la capa en la que se introduce el modelo de programación reactiva.</a:t>
            </a:r>
            <a:endParaRPr b="0" i="0" sz="1400" u="none" cap="none" strike="noStrike">
              <a:solidFill>
                <a:srgbClr val="3C63AB"/>
              </a:solidFill>
              <a:latin typeface="Arial"/>
              <a:ea typeface="Arial"/>
              <a:cs typeface="Arial"/>
              <a:sym typeface="Arial"/>
            </a:endParaRPr>
          </a:p>
          <a:p>
            <a:pPr indent="0" lvl="0" marL="457200" marR="0" rtl="0" algn="l">
              <a:lnSpc>
                <a:spcPct val="90000"/>
              </a:lnSpc>
              <a:spcBef>
                <a:spcPts val="0"/>
              </a:spcBef>
              <a:spcAft>
                <a:spcPts val="0"/>
              </a:spcAft>
              <a:buClr>
                <a:srgbClr val="000000"/>
              </a:buClr>
              <a:buSzPts val="1400"/>
              <a:buFont typeface="Arial"/>
              <a:buNone/>
            </a:pPr>
            <a:r>
              <a:t/>
            </a:r>
            <a:endParaRPr b="0" i="0" sz="1400" u="none" cap="none" strike="noStrike">
              <a:solidFill>
                <a:srgbClr val="3C63AB"/>
              </a:solidFill>
              <a:latin typeface="Arial"/>
              <a:ea typeface="Arial"/>
              <a:cs typeface="Arial"/>
              <a:sym typeface="Arial"/>
            </a:endParaRPr>
          </a:p>
          <a:p>
            <a:pPr indent="-317500" lvl="0" marL="457200" marR="0" rtl="0" algn="l">
              <a:lnSpc>
                <a:spcPct val="90000"/>
              </a:lnSpc>
              <a:spcBef>
                <a:spcPts val="0"/>
              </a:spcBef>
              <a:spcAft>
                <a:spcPts val="0"/>
              </a:spcAft>
              <a:buClr>
                <a:srgbClr val="3C63AB"/>
              </a:buClr>
              <a:buSzPts val="1400"/>
              <a:buFont typeface="Arial"/>
              <a:buChar char="●"/>
            </a:pPr>
            <a:r>
              <a:rPr b="0" i="0" lang="es" sz="1400" u="none" cap="none" strike="noStrike">
                <a:solidFill>
                  <a:srgbClr val="3C63AB"/>
                </a:solidFill>
                <a:latin typeface="Arial"/>
                <a:ea typeface="Arial"/>
                <a:cs typeface="Arial"/>
                <a:sym typeface="Arial"/>
              </a:rPr>
              <a:t>Las bibliotecas </a:t>
            </a:r>
            <a:r>
              <a:rPr b="1" i="0" lang="es" sz="1400" u="none" cap="none" strike="noStrike">
                <a:solidFill>
                  <a:srgbClr val="3C63AB"/>
                </a:solidFill>
                <a:latin typeface="Arial"/>
                <a:ea typeface="Arial"/>
                <a:cs typeface="Arial"/>
                <a:sym typeface="Arial"/>
              </a:rPr>
              <a:t>Material </a:t>
            </a:r>
            <a:r>
              <a:rPr b="0" i="0" lang="es" sz="1400" u="none" cap="none" strike="noStrike">
                <a:solidFill>
                  <a:srgbClr val="3C63AB"/>
                </a:solidFill>
                <a:latin typeface="Arial"/>
                <a:ea typeface="Arial"/>
                <a:cs typeface="Arial"/>
                <a:sym typeface="Arial"/>
              </a:rPr>
              <a:t>y </a:t>
            </a:r>
            <a:r>
              <a:rPr b="1" i="0" lang="es" sz="1400" u="none" cap="none" strike="noStrike">
                <a:solidFill>
                  <a:srgbClr val="3C63AB"/>
                </a:solidFill>
                <a:latin typeface="Arial"/>
                <a:ea typeface="Arial"/>
                <a:cs typeface="Arial"/>
                <a:sym typeface="Arial"/>
              </a:rPr>
              <a:t>Cupertino </a:t>
            </a:r>
            <a:r>
              <a:rPr b="0" i="0" lang="es" sz="1400" u="none" cap="none" strike="noStrike">
                <a:solidFill>
                  <a:srgbClr val="3C63AB"/>
                </a:solidFill>
                <a:latin typeface="Arial"/>
                <a:ea typeface="Arial"/>
                <a:cs typeface="Arial"/>
                <a:sym typeface="Arial"/>
              </a:rPr>
              <a:t>ofrecen conjuntos completos de controles que utilizan las primitivas de composición de la capa de widgets para implementar los lenguajes de diseño Material o iOS.</a:t>
            </a:r>
            <a:endParaRPr b="0" i="0" sz="1400" u="none" cap="none" strike="noStrike">
              <a:solidFill>
                <a:srgbClr val="3C63AB"/>
              </a:solidFill>
              <a:latin typeface="Arial"/>
              <a:ea typeface="Arial"/>
              <a:cs typeface="Arial"/>
              <a:sym typeface="Arial"/>
            </a:endParaRPr>
          </a:p>
          <a:p>
            <a:pPr indent="0" lvl="0" marL="457200" marR="0" rtl="0" algn="l">
              <a:lnSpc>
                <a:spcPct val="90000"/>
              </a:lnSpc>
              <a:spcBef>
                <a:spcPts val="0"/>
              </a:spcBef>
              <a:spcAft>
                <a:spcPts val="0"/>
              </a:spcAft>
              <a:buClr>
                <a:srgbClr val="000000"/>
              </a:buClr>
              <a:buSzPts val="1400"/>
              <a:buFont typeface="Arial"/>
              <a:buNone/>
            </a:pPr>
            <a:r>
              <a:t/>
            </a:r>
            <a:endParaRPr b="0" i="0" sz="1400" u="none" cap="none" strike="noStrike">
              <a:solidFill>
                <a:srgbClr val="3C63AB"/>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600" u="none" cap="none" strike="noStrike">
              <a:solidFill>
                <a:srgbClr val="3C63AB"/>
              </a:solidFill>
              <a:latin typeface="Arial"/>
              <a:ea typeface="Arial"/>
              <a:cs typeface="Arial"/>
              <a:sym typeface="Aria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426" name="Shape 426"/>
        <p:cNvGrpSpPr/>
        <p:nvPr/>
      </p:nvGrpSpPr>
      <p:grpSpPr>
        <a:xfrm>
          <a:off x="0" y="0"/>
          <a:ext cx="0" cy="0"/>
          <a:chOff x="0" y="0"/>
          <a:chExt cx="0" cy="0"/>
        </a:xfrm>
      </p:grpSpPr>
      <p:sp>
        <p:nvSpPr>
          <p:cNvPr id="427" name="Google Shape;427;gf649935dd7_0_26"/>
          <p:cNvSpPr txBox="1"/>
          <p:nvPr/>
        </p:nvSpPr>
        <p:spPr>
          <a:xfrm>
            <a:off x="927528" y="406499"/>
            <a:ext cx="7543800" cy="1088100"/>
          </a:xfrm>
          <a:prstGeom prst="rect">
            <a:avLst/>
          </a:prstGeom>
          <a:noFill/>
          <a:ln>
            <a:noFill/>
          </a:ln>
        </p:spPr>
        <p:txBody>
          <a:bodyPr anchorCtr="0" anchor="b" bIns="34275" lIns="68575" spcFirstLastPara="1" rIns="68575" wrap="square" tIns="34275">
            <a:noAutofit/>
          </a:bodyPr>
          <a:lstStyle/>
          <a:p>
            <a:pPr indent="0" lvl="0" marL="0" marR="0" rtl="0" algn="l">
              <a:lnSpc>
                <a:spcPct val="85000"/>
              </a:lnSpc>
              <a:spcBef>
                <a:spcPts val="0"/>
              </a:spcBef>
              <a:spcAft>
                <a:spcPts val="0"/>
              </a:spcAft>
              <a:buClr>
                <a:srgbClr val="000000"/>
              </a:buClr>
              <a:buSzPts val="3000"/>
              <a:buFont typeface="Arial"/>
              <a:buNone/>
            </a:pPr>
            <a:r>
              <a:rPr b="1" lang="es" sz="3000">
                <a:solidFill>
                  <a:srgbClr val="E83464"/>
                </a:solidFill>
              </a:rPr>
              <a:t>Dart</a:t>
            </a:r>
            <a:endParaRPr b="1" i="0" sz="3000" u="none" cap="none" strike="noStrike">
              <a:solidFill>
                <a:srgbClr val="E83464"/>
              </a:solidFill>
              <a:latin typeface="Arial"/>
              <a:ea typeface="Arial"/>
              <a:cs typeface="Arial"/>
              <a:sym typeface="Arial"/>
            </a:endParaRPr>
          </a:p>
        </p:txBody>
      </p:sp>
      <p:sp>
        <p:nvSpPr>
          <p:cNvPr id="428" name="Google Shape;428;gf649935dd7_0_26"/>
          <p:cNvSpPr txBox="1"/>
          <p:nvPr/>
        </p:nvSpPr>
        <p:spPr>
          <a:xfrm>
            <a:off x="581350" y="1494600"/>
            <a:ext cx="2559000" cy="2635800"/>
          </a:xfrm>
          <a:prstGeom prst="rect">
            <a:avLst/>
          </a:prstGeom>
          <a:noFill/>
          <a:ln>
            <a:noFill/>
          </a:ln>
        </p:spPr>
        <p:txBody>
          <a:bodyPr anchorCtr="0" anchor="t" bIns="34275" lIns="0" spcFirstLastPara="1" rIns="0" wrap="square" tIns="34275">
            <a:noAutofit/>
          </a:bodyPr>
          <a:lstStyle/>
          <a:p>
            <a:pPr indent="0" lvl="0" marL="0" marR="0" rtl="0" algn="l">
              <a:lnSpc>
                <a:spcPct val="90000"/>
              </a:lnSpc>
              <a:spcBef>
                <a:spcPts val="0"/>
              </a:spcBef>
              <a:spcAft>
                <a:spcPts val="0"/>
              </a:spcAft>
              <a:buClr>
                <a:srgbClr val="000000"/>
              </a:buClr>
              <a:buSzPts val="1400"/>
              <a:buFont typeface="Arial"/>
              <a:buNone/>
            </a:pPr>
            <a:r>
              <a:t/>
            </a:r>
            <a:endParaRPr b="0" i="0" sz="1400" u="none" cap="none" strike="noStrike">
              <a:solidFill>
                <a:srgbClr val="3C63AB"/>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rPr lang="es" sz="1600">
                <a:solidFill>
                  <a:srgbClr val="3C63AB"/>
                </a:solidFill>
              </a:rPr>
              <a:t>Para codificar en Flutter usaremos Dart con DartPad.</a:t>
            </a:r>
            <a:endParaRPr sz="1600">
              <a:solidFill>
                <a:srgbClr val="3C63AB"/>
              </a:solidFill>
            </a:endParaRPr>
          </a:p>
          <a:p>
            <a:pPr indent="0" lvl="0" marL="0" marR="0" rtl="0" algn="l">
              <a:lnSpc>
                <a:spcPct val="90000"/>
              </a:lnSpc>
              <a:spcBef>
                <a:spcPts val="0"/>
              </a:spcBef>
              <a:spcAft>
                <a:spcPts val="0"/>
              </a:spcAft>
              <a:buClr>
                <a:srgbClr val="000000"/>
              </a:buClr>
              <a:buSzPts val="1600"/>
              <a:buFont typeface="Arial"/>
              <a:buNone/>
            </a:pPr>
            <a:r>
              <a:t/>
            </a:r>
            <a:endParaRPr sz="1600">
              <a:solidFill>
                <a:srgbClr val="3C63AB"/>
              </a:solidFill>
            </a:endParaRPr>
          </a:p>
          <a:p>
            <a:pPr indent="0" lvl="0" marL="0" marR="0" rtl="0" algn="l">
              <a:lnSpc>
                <a:spcPct val="90000"/>
              </a:lnSpc>
              <a:spcBef>
                <a:spcPts val="0"/>
              </a:spcBef>
              <a:spcAft>
                <a:spcPts val="0"/>
              </a:spcAft>
              <a:buClr>
                <a:srgbClr val="000000"/>
              </a:buClr>
              <a:buSzPts val="1600"/>
              <a:buFont typeface="Arial"/>
              <a:buNone/>
            </a:pPr>
            <a:r>
              <a:rPr lang="es" sz="1600">
                <a:solidFill>
                  <a:srgbClr val="3C63AB"/>
                </a:solidFill>
              </a:rPr>
              <a:t>Prueba el siguiente código y nota lo que puedes  lograr.</a:t>
            </a:r>
            <a:endParaRPr sz="1600">
              <a:solidFill>
                <a:srgbClr val="3C63AB"/>
              </a:solidFill>
            </a:endParaRPr>
          </a:p>
        </p:txBody>
      </p:sp>
      <p:pic>
        <p:nvPicPr>
          <p:cNvPr id="429" name="Google Shape;429;gf649935dd7_0_26"/>
          <p:cNvPicPr preferRelativeResize="0"/>
          <p:nvPr/>
        </p:nvPicPr>
        <p:blipFill rotWithShape="1">
          <a:blip r:embed="rId4">
            <a:alphaModFix/>
          </a:blip>
          <a:srcRect b="9209" l="40705" r="0" t="18951"/>
          <a:stretch/>
        </p:blipFill>
        <p:spPr>
          <a:xfrm>
            <a:off x="3328725" y="1118475"/>
            <a:ext cx="4636650" cy="316012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433" name="Shape 433"/>
        <p:cNvGrpSpPr/>
        <p:nvPr/>
      </p:nvGrpSpPr>
      <p:grpSpPr>
        <a:xfrm>
          <a:off x="0" y="0"/>
          <a:ext cx="0" cy="0"/>
          <a:chOff x="0" y="0"/>
          <a:chExt cx="0" cy="0"/>
        </a:xfrm>
      </p:grpSpPr>
      <p:sp>
        <p:nvSpPr>
          <p:cNvPr id="434" name="Google Shape;434;p23"/>
          <p:cNvSpPr txBox="1"/>
          <p:nvPr/>
        </p:nvSpPr>
        <p:spPr>
          <a:xfrm>
            <a:off x="974028" y="307349"/>
            <a:ext cx="7543800" cy="1088100"/>
          </a:xfrm>
          <a:prstGeom prst="rect">
            <a:avLst/>
          </a:prstGeom>
          <a:noFill/>
          <a:ln>
            <a:noFill/>
          </a:ln>
        </p:spPr>
        <p:txBody>
          <a:bodyPr anchorCtr="0" anchor="b" bIns="34275" lIns="68575" spcFirstLastPara="1" rIns="68575" wrap="square" tIns="34275">
            <a:noAutofit/>
          </a:bodyPr>
          <a:lstStyle/>
          <a:p>
            <a:pPr indent="0" lvl="0" marL="0" marR="0" rtl="0" algn="l">
              <a:lnSpc>
                <a:spcPct val="85000"/>
              </a:lnSpc>
              <a:spcBef>
                <a:spcPts val="0"/>
              </a:spcBef>
              <a:spcAft>
                <a:spcPts val="0"/>
              </a:spcAft>
              <a:buClr>
                <a:srgbClr val="000000"/>
              </a:buClr>
              <a:buSzPts val="3000"/>
              <a:buFont typeface="Arial"/>
              <a:buNone/>
            </a:pPr>
            <a:r>
              <a:rPr b="1" lang="es" sz="3000">
                <a:solidFill>
                  <a:srgbClr val="E83464"/>
                </a:solidFill>
              </a:rPr>
              <a:t>Requerimientos técnicos</a:t>
            </a:r>
            <a:endParaRPr b="1" sz="3000">
              <a:solidFill>
                <a:srgbClr val="E83464"/>
              </a:solidFill>
            </a:endParaRPr>
          </a:p>
        </p:txBody>
      </p:sp>
      <p:sp>
        <p:nvSpPr>
          <p:cNvPr id="435" name="Google Shape;435;p23"/>
          <p:cNvSpPr txBox="1"/>
          <p:nvPr/>
        </p:nvSpPr>
        <p:spPr>
          <a:xfrm>
            <a:off x="1121700" y="1627000"/>
            <a:ext cx="6900600" cy="3074700"/>
          </a:xfrm>
          <a:prstGeom prst="rect">
            <a:avLst/>
          </a:prstGeom>
          <a:noFill/>
          <a:ln>
            <a:noFill/>
          </a:ln>
        </p:spPr>
        <p:txBody>
          <a:bodyPr anchorCtr="0" anchor="t" bIns="34275" lIns="0" spcFirstLastPara="1" rIns="0" wrap="square" tIns="34275">
            <a:noAutofit/>
          </a:bodyPr>
          <a:lstStyle/>
          <a:p>
            <a:pPr indent="0" lvl="0" marL="0" marR="0" rtl="0" algn="just">
              <a:lnSpc>
                <a:spcPct val="90000"/>
              </a:lnSpc>
              <a:spcBef>
                <a:spcPts val="900"/>
              </a:spcBef>
              <a:spcAft>
                <a:spcPts val="0"/>
              </a:spcAft>
              <a:buClr>
                <a:srgbClr val="000000"/>
              </a:buClr>
              <a:buSzPts val="1500"/>
              <a:buFont typeface="Arial"/>
              <a:buNone/>
            </a:pPr>
            <a:r>
              <a:rPr b="0" i="0" lang="es" sz="1500" u="none" cap="none" strike="noStrike">
                <a:solidFill>
                  <a:srgbClr val="375FA9"/>
                </a:solidFill>
                <a:latin typeface="Arial"/>
                <a:ea typeface="Arial"/>
                <a:cs typeface="Arial"/>
                <a:sym typeface="Arial"/>
              </a:rPr>
              <a:t>La creación de aplicaciones móviles puede ser una tarea ardua para su computadora. Su computadora debe tener lo siguiente:</a:t>
            </a:r>
            <a:endParaRPr b="0" i="0" sz="1500" u="none" cap="none" strike="noStrike">
              <a:solidFill>
                <a:srgbClr val="375FA9"/>
              </a:solidFill>
              <a:latin typeface="Arial"/>
              <a:ea typeface="Arial"/>
              <a:cs typeface="Arial"/>
              <a:sym typeface="Arial"/>
            </a:endParaRPr>
          </a:p>
          <a:p>
            <a:pPr indent="-323850" lvl="0" marL="457200" marR="0" rtl="0" algn="just">
              <a:lnSpc>
                <a:spcPct val="90000"/>
              </a:lnSpc>
              <a:spcBef>
                <a:spcPts val="900"/>
              </a:spcBef>
              <a:spcAft>
                <a:spcPts val="0"/>
              </a:spcAft>
              <a:buClr>
                <a:srgbClr val="375FA9"/>
              </a:buClr>
              <a:buSzPts val="1500"/>
              <a:buFont typeface="Arial"/>
              <a:buChar char="●"/>
            </a:pPr>
            <a:r>
              <a:rPr b="0" i="0" lang="es" sz="1500" u="none" cap="none" strike="noStrike">
                <a:solidFill>
                  <a:srgbClr val="375FA9"/>
                </a:solidFill>
                <a:latin typeface="Arial"/>
                <a:ea typeface="Arial"/>
                <a:cs typeface="Arial"/>
                <a:sym typeface="Arial"/>
              </a:rPr>
              <a:t>8 GB de memoria de acceso aleatorio (RAM) (se prefieren 16 GB)</a:t>
            </a:r>
            <a:endParaRPr b="0" i="0" sz="1500" u="none" cap="none" strike="noStrike">
              <a:solidFill>
                <a:srgbClr val="375FA9"/>
              </a:solidFill>
              <a:latin typeface="Arial"/>
              <a:ea typeface="Arial"/>
              <a:cs typeface="Arial"/>
              <a:sym typeface="Arial"/>
            </a:endParaRPr>
          </a:p>
          <a:p>
            <a:pPr indent="-323850" lvl="0" marL="457200" marR="0" rtl="0" algn="just">
              <a:lnSpc>
                <a:spcPct val="90000"/>
              </a:lnSpc>
              <a:spcBef>
                <a:spcPts val="0"/>
              </a:spcBef>
              <a:spcAft>
                <a:spcPts val="0"/>
              </a:spcAft>
              <a:buClr>
                <a:srgbClr val="375FA9"/>
              </a:buClr>
              <a:buSzPts val="1500"/>
              <a:buFont typeface="Arial"/>
              <a:buChar char="●"/>
            </a:pPr>
            <a:r>
              <a:rPr b="0" i="0" lang="es" sz="1500" u="none" cap="none" strike="noStrike">
                <a:solidFill>
                  <a:srgbClr val="375FA9"/>
                </a:solidFill>
                <a:latin typeface="Arial"/>
                <a:ea typeface="Arial"/>
                <a:cs typeface="Arial"/>
                <a:sym typeface="Arial"/>
              </a:rPr>
              <a:t>50 GB de espacio disponible en el disco duro</a:t>
            </a:r>
            <a:endParaRPr b="0" i="0" sz="1500" u="none" cap="none" strike="noStrike">
              <a:solidFill>
                <a:srgbClr val="375FA9"/>
              </a:solidFill>
              <a:latin typeface="Arial"/>
              <a:ea typeface="Arial"/>
              <a:cs typeface="Arial"/>
              <a:sym typeface="Arial"/>
            </a:endParaRPr>
          </a:p>
          <a:p>
            <a:pPr indent="-323850" lvl="0" marL="457200" marR="0" rtl="0" algn="just">
              <a:lnSpc>
                <a:spcPct val="90000"/>
              </a:lnSpc>
              <a:spcBef>
                <a:spcPts val="0"/>
              </a:spcBef>
              <a:spcAft>
                <a:spcPts val="0"/>
              </a:spcAft>
              <a:buClr>
                <a:srgbClr val="375FA9"/>
              </a:buClr>
              <a:buSzPts val="1500"/>
              <a:buFont typeface="Arial"/>
              <a:buChar char="●"/>
            </a:pPr>
            <a:r>
              <a:rPr b="0" i="0" lang="es" sz="1500" u="none" cap="none" strike="noStrike">
                <a:solidFill>
                  <a:srgbClr val="375FA9"/>
                </a:solidFill>
                <a:latin typeface="Arial"/>
                <a:ea typeface="Arial"/>
                <a:cs typeface="Arial"/>
                <a:sym typeface="Arial"/>
              </a:rPr>
              <a:t>Se recomienda una unidad de disco duro de estado sólido (SSD)</a:t>
            </a:r>
            <a:endParaRPr b="0" i="0" sz="1500" u="none" cap="none" strike="noStrike">
              <a:solidFill>
                <a:srgbClr val="375FA9"/>
              </a:solidFill>
              <a:latin typeface="Arial"/>
              <a:ea typeface="Arial"/>
              <a:cs typeface="Arial"/>
              <a:sym typeface="Arial"/>
            </a:endParaRPr>
          </a:p>
          <a:p>
            <a:pPr indent="-323850" lvl="0" marL="457200" marR="0" rtl="0" algn="just">
              <a:lnSpc>
                <a:spcPct val="90000"/>
              </a:lnSpc>
              <a:spcBef>
                <a:spcPts val="0"/>
              </a:spcBef>
              <a:spcAft>
                <a:spcPts val="0"/>
              </a:spcAft>
              <a:buClr>
                <a:srgbClr val="375FA9"/>
              </a:buClr>
              <a:buSzPts val="1500"/>
              <a:buFont typeface="Arial"/>
              <a:buChar char="●"/>
            </a:pPr>
            <a:r>
              <a:rPr b="0" i="0" lang="es" sz="1500" u="none" cap="none" strike="noStrike">
                <a:solidFill>
                  <a:srgbClr val="375FA9"/>
                </a:solidFill>
                <a:latin typeface="Arial"/>
                <a:ea typeface="Arial"/>
                <a:cs typeface="Arial"/>
                <a:sym typeface="Arial"/>
              </a:rPr>
              <a:t>Procesador de al menos 2 GHz</a:t>
            </a:r>
            <a:endParaRPr b="0" i="0" sz="1500" u="none" cap="none" strike="noStrike">
              <a:solidFill>
                <a:srgbClr val="375FA9"/>
              </a:solidFill>
              <a:latin typeface="Arial"/>
              <a:ea typeface="Arial"/>
              <a:cs typeface="Arial"/>
              <a:sym typeface="Arial"/>
            </a:endParaRPr>
          </a:p>
          <a:p>
            <a:pPr indent="-323850" lvl="0" marL="457200" marR="0" rtl="0" algn="just">
              <a:lnSpc>
                <a:spcPct val="90000"/>
              </a:lnSpc>
              <a:spcBef>
                <a:spcPts val="0"/>
              </a:spcBef>
              <a:spcAft>
                <a:spcPts val="0"/>
              </a:spcAft>
              <a:buClr>
                <a:srgbClr val="375FA9"/>
              </a:buClr>
              <a:buSzPts val="1500"/>
              <a:buFont typeface="Arial"/>
              <a:buChar char="●"/>
            </a:pPr>
            <a:r>
              <a:rPr b="0" i="0" lang="es" sz="1500" u="none" cap="none" strike="noStrike">
                <a:solidFill>
                  <a:srgbClr val="375FA9"/>
                </a:solidFill>
                <a:latin typeface="Arial"/>
                <a:ea typeface="Arial"/>
                <a:cs typeface="Arial"/>
                <a:sym typeface="Arial"/>
              </a:rPr>
              <a:t>Si desea compilar para iOS, también necesitará una Mac.</a:t>
            </a:r>
            <a:endParaRPr b="0" i="0" sz="1500" u="none" cap="none" strike="noStrike">
              <a:solidFill>
                <a:srgbClr val="375FA9"/>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500"/>
              <a:buFont typeface="Arial"/>
              <a:buNone/>
            </a:pPr>
            <a:r>
              <a:rPr b="0" i="0" lang="es" sz="1500" u="none" cap="none" strike="noStrike">
                <a:solidFill>
                  <a:srgbClr val="375FA9"/>
                </a:solidFill>
                <a:latin typeface="Arial"/>
                <a:ea typeface="Arial"/>
                <a:cs typeface="Arial"/>
                <a:sym typeface="Arial"/>
              </a:rPr>
              <a:t>Estos no son requisitos estrictos del sistema, pero algo menos que esto puede llevarlo a pasar más tiempo esperando que trabajando.</a:t>
            </a:r>
            <a:endParaRPr b="0" i="0" sz="1500" u="none" cap="none" strike="noStrike">
              <a:solidFill>
                <a:srgbClr val="375FA9"/>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500"/>
              <a:buFont typeface="Arial"/>
              <a:buNone/>
            </a:pPr>
            <a:r>
              <a:t/>
            </a:r>
            <a:endParaRPr b="0" i="0" sz="1500" u="none" cap="none" strike="noStrike">
              <a:solidFill>
                <a:srgbClr val="375FA9"/>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600" u="none" cap="none" strike="noStrike">
              <a:solidFill>
                <a:srgbClr val="3C63AB"/>
              </a:solidFill>
              <a:latin typeface="Arial"/>
              <a:ea typeface="Arial"/>
              <a:cs typeface="Arial"/>
              <a:sym typeface="Aria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439" name="Shape 439"/>
        <p:cNvGrpSpPr/>
        <p:nvPr/>
      </p:nvGrpSpPr>
      <p:grpSpPr>
        <a:xfrm>
          <a:off x="0" y="0"/>
          <a:ext cx="0" cy="0"/>
          <a:chOff x="0" y="0"/>
          <a:chExt cx="0" cy="0"/>
        </a:xfrm>
      </p:grpSpPr>
      <p:sp>
        <p:nvSpPr>
          <p:cNvPr id="440" name="Google Shape;440;p24"/>
          <p:cNvSpPr txBox="1"/>
          <p:nvPr/>
        </p:nvSpPr>
        <p:spPr>
          <a:xfrm>
            <a:off x="974028" y="307349"/>
            <a:ext cx="7543800" cy="1088100"/>
          </a:xfrm>
          <a:prstGeom prst="rect">
            <a:avLst/>
          </a:prstGeom>
          <a:noFill/>
          <a:ln>
            <a:noFill/>
          </a:ln>
        </p:spPr>
        <p:txBody>
          <a:bodyPr anchorCtr="0" anchor="b" bIns="34275" lIns="68575" spcFirstLastPara="1" rIns="68575" wrap="square" tIns="34275">
            <a:noAutofit/>
          </a:bodyPr>
          <a:lstStyle/>
          <a:p>
            <a:pPr indent="0" lvl="0" marL="0" marR="0" rtl="0" algn="l">
              <a:lnSpc>
                <a:spcPct val="85000"/>
              </a:lnSpc>
              <a:spcBef>
                <a:spcPts val="0"/>
              </a:spcBef>
              <a:spcAft>
                <a:spcPts val="0"/>
              </a:spcAft>
              <a:buClr>
                <a:srgbClr val="000000"/>
              </a:buClr>
              <a:buSzPts val="3000"/>
              <a:buFont typeface="Arial"/>
              <a:buNone/>
            </a:pPr>
            <a:r>
              <a:rPr b="1" i="0" lang="es" sz="2800" u="none" cap="none" strike="noStrike">
                <a:solidFill>
                  <a:srgbClr val="E83464"/>
                </a:solidFill>
                <a:latin typeface="Arial"/>
                <a:ea typeface="Arial"/>
                <a:cs typeface="Arial"/>
                <a:sym typeface="Arial"/>
              </a:rPr>
              <a:t>Programación móvil: Ambiente de trabajo</a:t>
            </a:r>
            <a:endParaRPr b="1" i="0" sz="2800" u="none" cap="none" strike="noStrike">
              <a:solidFill>
                <a:srgbClr val="E83464"/>
              </a:solidFill>
              <a:latin typeface="Arial"/>
              <a:ea typeface="Arial"/>
              <a:cs typeface="Arial"/>
              <a:sym typeface="Arial"/>
            </a:endParaRPr>
          </a:p>
        </p:txBody>
      </p:sp>
      <p:sp>
        <p:nvSpPr>
          <p:cNvPr id="441" name="Google Shape;441;p24"/>
          <p:cNvSpPr txBox="1"/>
          <p:nvPr/>
        </p:nvSpPr>
        <p:spPr>
          <a:xfrm>
            <a:off x="3486550" y="1960963"/>
            <a:ext cx="4856700" cy="781800"/>
          </a:xfrm>
          <a:prstGeom prst="rect">
            <a:avLst/>
          </a:prstGeom>
          <a:noFill/>
          <a:ln>
            <a:noFill/>
          </a:ln>
        </p:spPr>
        <p:txBody>
          <a:bodyPr anchorCtr="0" anchor="t" bIns="34275" lIns="0" spcFirstLastPara="1" rIns="0" wrap="square" tIns="34275">
            <a:noAutofit/>
          </a:bodyPr>
          <a:lstStyle/>
          <a:p>
            <a:pPr indent="0" lvl="0" marL="0" marR="0" rtl="0" algn="just">
              <a:lnSpc>
                <a:spcPct val="90000"/>
              </a:lnSpc>
              <a:spcBef>
                <a:spcPts val="900"/>
              </a:spcBef>
              <a:spcAft>
                <a:spcPts val="0"/>
              </a:spcAft>
              <a:buClr>
                <a:srgbClr val="000000"/>
              </a:buClr>
              <a:buSzPts val="1800"/>
              <a:buFont typeface="Arial"/>
              <a:buNone/>
            </a:pPr>
            <a:r>
              <a:rPr b="0" i="0" lang="es" sz="1600" u="none" cap="none" strike="noStrike">
                <a:solidFill>
                  <a:srgbClr val="375FA9"/>
                </a:solidFill>
                <a:latin typeface="Arial"/>
                <a:ea typeface="Arial"/>
                <a:cs typeface="Arial"/>
                <a:sym typeface="Arial"/>
              </a:rPr>
              <a:t>Flutter se basa en una instalación completa de Android Studio para proporcionar sus dependencias de plataforma Android.</a:t>
            </a:r>
            <a:endParaRPr b="0" i="0" sz="1600" u="none" cap="none" strike="noStrike">
              <a:solidFill>
                <a:srgbClr val="375FA9"/>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800"/>
              <a:buFont typeface="Arial"/>
              <a:buNone/>
            </a:pPr>
            <a:r>
              <a:rPr lang="es" sz="1600">
                <a:solidFill>
                  <a:srgbClr val="375FA9"/>
                </a:solidFill>
              </a:rPr>
              <a:t>I</a:t>
            </a:r>
            <a:r>
              <a:rPr b="0" i="0" lang="es" sz="1600" u="none" cap="none" strike="noStrike">
                <a:solidFill>
                  <a:srgbClr val="375FA9"/>
                </a:solidFill>
                <a:latin typeface="Arial"/>
                <a:ea typeface="Arial"/>
                <a:cs typeface="Arial"/>
                <a:sym typeface="Arial"/>
              </a:rPr>
              <a:t>nstalación: </a:t>
            </a:r>
            <a:r>
              <a:rPr b="0" i="0" lang="es" sz="1600" u="sng" cap="none" strike="noStrike">
                <a:solidFill>
                  <a:schemeClr val="hlink"/>
                </a:solidFill>
                <a:latin typeface="Arial"/>
                <a:ea typeface="Arial"/>
                <a:cs typeface="Arial"/>
                <a:sym typeface="Arial"/>
                <a:hlinkClick r:id="rId4"/>
              </a:rPr>
              <a:t>Download Android Studio</a:t>
            </a:r>
            <a:endParaRPr b="0" i="0" sz="1600" u="none" cap="none" strike="noStrike">
              <a:solidFill>
                <a:srgbClr val="375FA9"/>
              </a:solidFill>
              <a:latin typeface="Arial"/>
              <a:ea typeface="Arial"/>
              <a:cs typeface="Arial"/>
              <a:sym typeface="Arial"/>
            </a:endParaRPr>
          </a:p>
        </p:txBody>
      </p:sp>
      <p:pic>
        <p:nvPicPr>
          <p:cNvPr id="442" name="Google Shape;442;p24"/>
          <p:cNvPicPr preferRelativeResize="0"/>
          <p:nvPr/>
        </p:nvPicPr>
        <p:blipFill>
          <a:blip r:embed="rId5">
            <a:alphaModFix/>
          </a:blip>
          <a:stretch>
            <a:fillRect/>
          </a:stretch>
        </p:blipFill>
        <p:spPr>
          <a:xfrm>
            <a:off x="924425" y="1960960"/>
            <a:ext cx="2427748" cy="1221557"/>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2"/>
                                        </p:tgtEl>
                                        <p:attrNameLst>
                                          <p:attrName>style.visibility</p:attrName>
                                        </p:attrNameLst>
                                      </p:cBhvr>
                                      <p:to>
                                        <p:strVal val="visible"/>
                                      </p:to>
                                    </p:set>
                                    <p:animEffect filter="fade" transition="in">
                                      <p:cBhvr>
                                        <p:cTn dur="1000"/>
                                        <p:tgtEl>
                                          <p:spTgt spid="44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446" name="Shape 446"/>
        <p:cNvGrpSpPr/>
        <p:nvPr/>
      </p:nvGrpSpPr>
      <p:grpSpPr>
        <a:xfrm>
          <a:off x="0" y="0"/>
          <a:ext cx="0" cy="0"/>
          <a:chOff x="0" y="0"/>
          <a:chExt cx="0" cy="0"/>
        </a:xfrm>
      </p:grpSpPr>
      <p:sp>
        <p:nvSpPr>
          <p:cNvPr id="447" name="Google Shape;447;g100ebea9ff5_0_1"/>
          <p:cNvSpPr txBox="1"/>
          <p:nvPr/>
        </p:nvSpPr>
        <p:spPr>
          <a:xfrm>
            <a:off x="974028" y="307349"/>
            <a:ext cx="7543800" cy="1088100"/>
          </a:xfrm>
          <a:prstGeom prst="rect">
            <a:avLst/>
          </a:prstGeom>
          <a:noFill/>
          <a:ln>
            <a:noFill/>
          </a:ln>
        </p:spPr>
        <p:txBody>
          <a:bodyPr anchorCtr="0" anchor="b" bIns="34275" lIns="68575" spcFirstLastPara="1" rIns="68575" wrap="square" tIns="34275">
            <a:noAutofit/>
          </a:bodyPr>
          <a:lstStyle/>
          <a:p>
            <a:pPr indent="0" lvl="0" marL="0" marR="0" rtl="0" algn="l">
              <a:lnSpc>
                <a:spcPct val="85000"/>
              </a:lnSpc>
              <a:spcBef>
                <a:spcPts val="0"/>
              </a:spcBef>
              <a:spcAft>
                <a:spcPts val="0"/>
              </a:spcAft>
              <a:buClr>
                <a:srgbClr val="000000"/>
              </a:buClr>
              <a:buSzPts val="3000"/>
              <a:buFont typeface="Arial"/>
              <a:buNone/>
            </a:pPr>
            <a:r>
              <a:rPr b="1" i="0" lang="es" sz="2800" u="none" cap="none" strike="noStrike">
                <a:solidFill>
                  <a:srgbClr val="E83464"/>
                </a:solidFill>
                <a:latin typeface="Arial"/>
                <a:ea typeface="Arial"/>
                <a:cs typeface="Arial"/>
                <a:sym typeface="Arial"/>
              </a:rPr>
              <a:t>Programación móvil: Ambiente de trabajo</a:t>
            </a:r>
            <a:endParaRPr b="1" i="0" sz="2800" u="none" cap="none" strike="noStrike">
              <a:solidFill>
                <a:srgbClr val="E83464"/>
              </a:solidFill>
              <a:latin typeface="Arial"/>
              <a:ea typeface="Arial"/>
              <a:cs typeface="Arial"/>
              <a:sym typeface="Arial"/>
            </a:endParaRPr>
          </a:p>
        </p:txBody>
      </p:sp>
      <p:sp>
        <p:nvSpPr>
          <p:cNvPr id="448" name="Google Shape;448;g100ebea9ff5_0_1"/>
          <p:cNvSpPr txBox="1"/>
          <p:nvPr/>
        </p:nvSpPr>
        <p:spPr>
          <a:xfrm>
            <a:off x="1121700" y="1619525"/>
            <a:ext cx="6900600" cy="3074700"/>
          </a:xfrm>
          <a:prstGeom prst="rect">
            <a:avLst/>
          </a:prstGeom>
          <a:noFill/>
          <a:ln>
            <a:noFill/>
          </a:ln>
        </p:spPr>
        <p:txBody>
          <a:bodyPr anchorCtr="0" anchor="t" bIns="34275" lIns="0" spcFirstLastPara="1" rIns="0" wrap="square" tIns="34275">
            <a:noAutofit/>
          </a:bodyPr>
          <a:lstStyle/>
          <a:p>
            <a:pPr indent="-323850" lvl="0" marL="457200" marR="0" rtl="0" algn="just">
              <a:lnSpc>
                <a:spcPct val="90000"/>
              </a:lnSpc>
              <a:spcBef>
                <a:spcPts val="900"/>
              </a:spcBef>
              <a:spcAft>
                <a:spcPts val="0"/>
              </a:spcAft>
              <a:buClr>
                <a:srgbClr val="375FA9"/>
              </a:buClr>
              <a:buSzPts val="1500"/>
              <a:buAutoNum type="arabicPeriod"/>
            </a:pPr>
            <a:r>
              <a:rPr b="1" lang="es" sz="1500">
                <a:solidFill>
                  <a:srgbClr val="375FA9"/>
                </a:solidFill>
              </a:rPr>
              <a:t>Descargue el siguiente paquete de instalación para obtener la última versión estable del Flutter SDK correspondiente a tu plataforma:</a:t>
            </a:r>
            <a:endParaRPr b="1" sz="1500">
              <a:solidFill>
                <a:srgbClr val="375FA9"/>
              </a:solidFill>
            </a:endParaRPr>
          </a:p>
          <a:p>
            <a:pPr indent="-323850" lvl="0" marL="1371600" marR="0" rtl="0" algn="l">
              <a:lnSpc>
                <a:spcPct val="90000"/>
              </a:lnSpc>
              <a:spcBef>
                <a:spcPts val="0"/>
              </a:spcBef>
              <a:spcAft>
                <a:spcPts val="0"/>
              </a:spcAft>
              <a:buClr>
                <a:srgbClr val="375FA9"/>
              </a:buClr>
              <a:buSzPts val="1500"/>
              <a:buChar char="●"/>
            </a:pPr>
            <a:r>
              <a:rPr lang="es" sz="1500" u="sng">
                <a:solidFill>
                  <a:schemeClr val="hlink"/>
                </a:solidFill>
                <a:hlinkClick r:id="rId4"/>
              </a:rPr>
              <a:t>flutter_windows_2.5.3-stable.zip</a:t>
            </a:r>
            <a:endParaRPr sz="1500">
              <a:solidFill>
                <a:srgbClr val="375FA9"/>
              </a:solidFill>
            </a:endParaRPr>
          </a:p>
          <a:p>
            <a:pPr indent="-323850" lvl="0" marL="1371600" marR="0" rtl="0" algn="l">
              <a:lnSpc>
                <a:spcPct val="90000"/>
              </a:lnSpc>
              <a:spcBef>
                <a:spcPts val="0"/>
              </a:spcBef>
              <a:spcAft>
                <a:spcPts val="0"/>
              </a:spcAft>
              <a:buClr>
                <a:srgbClr val="375FA9"/>
              </a:buClr>
              <a:buSzPts val="1500"/>
              <a:buChar char="●"/>
            </a:pPr>
            <a:r>
              <a:rPr lang="es" sz="1500" u="sng">
                <a:solidFill>
                  <a:schemeClr val="hlink"/>
                </a:solidFill>
                <a:hlinkClick r:id="rId5"/>
              </a:rPr>
              <a:t>flutter_macos_2.5.3-stable.zip</a:t>
            </a:r>
            <a:endParaRPr sz="1500">
              <a:solidFill>
                <a:srgbClr val="375FA9"/>
              </a:solidFill>
            </a:endParaRPr>
          </a:p>
          <a:p>
            <a:pPr indent="-323850" lvl="0" marL="1371600" marR="0" rtl="0" algn="l">
              <a:lnSpc>
                <a:spcPct val="90000"/>
              </a:lnSpc>
              <a:spcBef>
                <a:spcPts val="0"/>
              </a:spcBef>
              <a:spcAft>
                <a:spcPts val="0"/>
              </a:spcAft>
              <a:buClr>
                <a:srgbClr val="375FA9"/>
              </a:buClr>
              <a:buSzPts val="1500"/>
              <a:buChar char="●"/>
            </a:pPr>
            <a:r>
              <a:rPr lang="es" sz="1500" u="sng">
                <a:solidFill>
                  <a:schemeClr val="hlink"/>
                </a:solidFill>
                <a:hlinkClick r:id="rId6"/>
              </a:rPr>
              <a:t>flutter_linux_2.5.3-stable.tar.xz</a:t>
            </a:r>
            <a:endParaRPr sz="1500">
              <a:solidFill>
                <a:srgbClr val="375FA9"/>
              </a:solidFill>
            </a:endParaRPr>
          </a:p>
          <a:p>
            <a:pPr indent="-323850" lvl="0" marL="457200" marR="0" rtl="0" algn="l">
              <a:lnSpc>
                <a:spcPct val="90000"/>
              </a:lnSpc>
              <a:spcBef>
                <a:spcPts val="0"/>
              </a:spcBef>
              <a:spcAft>
                <a:spcPts val="0"/>
              </a:spcAft>
              <a:buClr>
                <a:srgbClr val="375FA9"/>
              </a:buClr>
              <a:buSzPts val="1500"/>
              <a:buAutoNum type="arabicPeriod"/>
            </a:pPr>
            <a:r>
              <a:rPr b="1" lang="es" sz="1500">
                <a:solidFill>
                  <a:srgbClr val="375FA9"/>
                </a:solidFill>
              </a:rPr>
              <a:t>Extraiga el archivo zip y coloque la carpeta flutter contenida en la ubicación de instalación deseada:</a:t>
            </a:r>
            <a:endParaRPr b="1" sz="1500">
              <a:solidFill>
                <a:srgbClr val="375FA9"/>
              </a:solidFill>
            </a:endParaRPr>
          </a:p>
          <a:p>
            <a:pPr indent="0" lvl="0" marL="0" marR="0" rtl="0" algn="just">
              <a:lnSpc>
                <a:spcPct val="90000"/>
              </a:lnSpc>
              <a:spcBef>
                <a:spcPts val="900"/>
              </a:spcBef>
              <a:spcAft>
                <a:spcPts val="0"/>
              </a:spcAft>
              <a:buClr>
                <a:srgbClr val="000000"/>
              </a:buClr>
              <a:buSzPts val="1500"/>
              <a:buFont typeface="Arial"/>
              <a:buNone/>
            </a:pPr>
            <a:r>
              <a:t/>
            </a:r>
            <a:endParaRPr b="0" i="0" sz="1500" u="none" cap="none" strike="noStrike">
              <a:solidFill>
                <a:srgbClr val="375FA9"/>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600" u="none" cap="none" strike="noStrike">
              <a:solidFill>
                <a:srgbClr val="3C63AB"/>
              </a:solidFill>
              <a:latin typeface="Arial"/>
              <a:ea typeface="Arial"/>
              <a:cs typeface="Arial"/>
              <a:sym typeface="Arial"/>
            </a:endParaRPr>
          </a:p>
        </p:txBody>
      </p:sp>
      <p:pic>
        <p:nvPicPr>
          <p:cNvPr id="449" name="Google Shape;449;g100ebea9ff5_0_1"/>
          <p:cNvPicPr preferRelativeResize="0"/>
          <p:nvPr/>
        </p:nvPicPr>
        <p:blipFill>
          <a:blip r:embed="rId7">
            <a:alphaModFix/>
          </a:blip>
          <a:stretch>
            <a:fillRect/>
          </a:stretch>
        </p:blipFill>
        <p:spPr>
          <a:xfrm>
            <a:off x="1121700" y="4052670"/>
            <a:ext cx="3344424" cy="682818"/>
          </a:xfrm>
          <a:prstGeom prst="rect">
            <a:avLst/>
          </a:prstGeom>
          <a:noFill/>
          <a:ln>
            <a:noFill/>
          </a:ln>
        </p:spPr>
      </p:pic>
      <p:pic>
        <p:nvPicPr>
          <p:cNvPr id="450" name="Google Shape;450;g100ebea9ff5_0_1"/>
          <p:cNvPicPr preferRelativeResize="0"/>
          <p:nvPr/>
        </p:nvPicPr>
        <p:blipFill>
          <a:blip r:embed="rId8">
            <a:alphaModFix/>
          </a:blip>
          <a:stretch>
            <a:fillRect/>
          </a:stretch>
        </p:blipFill>
        <p:spPr>
          <a:xfrm>
            <a:off x="4677900" y="3249300"/>
            <a:ext cx="3344400" cy="682818"/>
          </a:xfrm>
          <a:prstGeom prst="rect">
            <a:avLst/>
          </a:prstGeom>
          <a:noFill/>
          <a:ln>
            <a:noFill/>
          </a:ln>
        </p:spPr>
      </p:pic>
      <p:pic>
        <p:nvPicPr>
          <p:cNvPr id="451" name="Google Shape;451;g100ebea9ff5_0_1"/>
          <p:cNvPicPr preferRelativeResize="0"/>
          <p:nvPr/>
        </p:nvPicPr>
        <p:blipFill>
          <a:blip r:embed="rId9">
            <a:alphaModFix/>
          </a:blip>
          <a:stretch>
            <a:fillRect/>
          </a:stretch>
        </p:blipFill>
        <p:spPr>
          <a:xfrm>
            <a:off x="1121700" y="3249300"/>
            <a:ext cx="3344448" cy="68282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455" name="Shape 455"/>
        <p:cNvGrpSpPr/>
        <p:nvPr/>
      </p:nvGrpSpPr>
      <p:grpSpPr>
        <a:xfrm>
          <a:off x="0" y="0"/>
          <a:ext cx="0" cy="0"/>
          <a:chOff x="0" y="0"/>
          <a:chExt cx="0" cy="0"/>
        </a:xfrm>
      </p:grpSpPr>
      <p:sp>
        <p:nvSpPr>
          <p:cNvPr id="456" name="Google Shape;456;g100ebea9ff5_2_12"/>
          <p:cNvSpPr txBox="1"/>
          <p:nvPr/>
        </p:nvSpPr>
        <p:spPr>
          <a:xfrm>
            <a:off x="974028" y="307349"/>
            <a:ext cx="7543800" cy="1088100"/>
          </a:xfrm>
          <a:prstGeom prst="rect">
            <a:avLst/>
          </a:prstGeom>
          <a:noFill/>
          <a:ln>
            <a:noFill/>
          </a:ln>
        </p:spPr>
        <p:txBody>
          <a:bodyPr anchorCtr="0" anchor="b" bIns="34275" lIns="68575" spcFirstLastPara="1" rIns="68575" wrap="square" tIns="34275">
            <a:noAutofit/>
          </a:bodyPr>
          <a:lstStyle/>
          <a:p>
            <a:pPr indent="0" lvl="0" marL="0" marR="0" rtl="0" algn="l">
              <a:lnSpc>
                <a:spcPct val="85000"/>
              </a:lnSpc>
              <a:spcBef>
                <a:spcPts val="0"/>
              </a:spcBef>
              <a:spcAft>
                <a:spcPts val="0"/>
              </a:spcAft>
              <a:buClr>
                <a:srgbClr val="000000"/>
              </a:buClr>
              <a:buSzPts val="3000"/>
              <a:buFont typeface="Arial"/>
              <a:buNone/>
            </a:pPr>
            <a:r>
              <a:rPr b="1" i="0" lang="es" sz="2800" u="none" cap="none" strike="noStrike">
                <a:solidFill>
                  <a:srgbClr val="E83464"/>
                </a:solidFill>
                <a:latin typeface="Arial"/>
                <a:ea typeface="Arial"/>
                <a:cs typeface="Arial"/>
                <a:sym typeface="Arial"/>
              </a:rPr>
              <a:t>Programación móvil: Ambiente de trabajo</a:t>
            </a:r>
            <a:endParaRPr b="1" i="0" sz="2800" u="none" cap="none" strike="noStrike">
              <a:solidFill>
                <a:srgbClr val="E83464"/>
              </a:solidFill>
              <a:latin typeface="Arial"/>
              <a:ea typeface="Arial"/>
              <a:cs typeface="Arial"/>
              <a:sym typeface="Arial"/>
            </a:endParaRPr>
          </a:p>
        </p:txBody>
      </p:sp>
      <p:sp>
        <p:nvSpPr>
          <p:cNvPr id="457" name="Google Shape;457;g100ebea9ff5_2_12"/>
          <p:cNvSpPr txBox="1"/>
          <p:nvPr/>
        </p:nvSpPr>
        <p:spPr>
          <a:xfrm>
            <a:off x="1121700" y="1619525"/>
            <a:ext cx="6900600" cy="3074700"/>
          </a:xfrm>
          <a:prstGeom prst="rect">
            <a:avLst/>
          </a:prstGeom>
          <a:noFill/>
          <a:ln>
            <a:noFill/>
          </a:ln>
        </p:spPr>
        <p:txBody>
          <a:bodyPr anchorCtr="0" anchor="t" bIns="34275" lIns="0" spcFirstLastPara="1" rIns="0" wrap="square" tIns="34275">
            <a:noAutofit/>
          </a:bodyPr>
          <a:lstStyle/>
          <a:p>
            <a:pPr indent="0" lvl="0" marL="0" marR="0" rtl="0" algn="l">
              <a:lnSpc>
                <a:spcPct val="90000"/>
              </a:lnSpc>
              <a:spcBef>
                <a:spcPts val="900"/>
              </a:spcBef>
              <a:spcAft>
                <a:spcPts val="0"/>
              </a:spcAft>
              <a:buNone/>
            </a:pPr>
            <a:r>
              <a:rPr b="1" lang="es" sz="1500">
                <a:solidFill>
                  <a:srgbClr val="375FA9"/>
                </a:solidFill>
              </a:rPr>
              <a:t>3</a:t>
            </a:r>
            <a:r>
              <a:rPr b="1" lang="es" sz="1500">
                <a:solidFill>
                  <a:srgbClr val="375FA9"/>
                </a:solidFill>
              </a:rPr>
              <a:t>.	Actualiza el Path en Windows:</a:t>
            </a:r>
            <a:endParaRPr b="1" sz="1500">
              <a:solidFill>
                <a:srgbClr val="375FA9"/>
              </a:solidFill>
            </a:endParaRPr>
          </a:p>
          <a:p>
            <a:pPr indent="-323850" lvl="0" marL="457200" marR="0" rtl="0" algn="l">
              <a:lnSpc>
                <a:spcPct val="90000"/>
              </a:lnSpc>
              <a:spcBef>
                <a:spcPts val="900"/>
              </a:spcBef>
              <a:spcAft>
                <a:spcPts val="0"/>
              </a:spcAft>
              <a:buClr>
                <a:srgbClr val="375FA9"/>
              </a:buClr>
              <a:buSzPts val="1500"/>
              <a:buChar char="●"/>
            </a:pPr>
            <a:r>
              <a:rPr lang="es" sz="1500">
                <a:solidFill>
                  <a:srgbClr val="375FA9"/>
                </a:solidFill>
              </a:rPr>
              <a:t>En la barra de búsqueda de Inicio, ingrese </a:t>
            </a:r>
            <a:r>
              <a:rPr b="1" lang="es" sz="1500">
                <a:solidFill>
                  <a:srgbClr val="375FA9"/>
                </a:solidFill>
              </a:rPr>
              <a:t>"env"</a:t>
            </a:r>
            <a:r>
              <a:rPr lang="es" sz="1500">
                <a:solidFill>
                  <a:srgbClr val="375FA9"/>
                </a:solidFill>
              </a:rPr>
              <a:t> y seleccione </a:t>
            </a:r>
            <a:r>
              <a:rPr b="1" lang="es" sz="1500">
                <a:solidFill>
                  <a:srgbClr val="375FA9"/>
                </a:solidFill>
              </a:rPr>
              <a:t>Editar variables de entorno para su cuenta</a:t>
            </a:r>
            <a:r>
              <a:rPr lang="es" sz="1500">
                <a:solidFill>
                  <a:srgbClr val="375FA9"/>
                </a:solidFill>
              </a:rPr>
              <a:t>.</a:t>
            </a:r>
            <a:endParaRPr sz="1500">
              <a:solidFill>
                <a:srgbClr val="375FA9"/>
              </a:solidFill>
            </a:endParaRPr>
          </a:p>
          <a:p>
            <a:pPr indent="-323850" lvl="0" marL="457200" marR="0" rtl="0" algn="l">
              <a:lnSpc>
                <a:spcPct val="90000"/>
              </a:lnSpc>
              <a:spcBef>
                <a:spcPts val="0"/>
              </a:spcBef>
              <a:spcAft>
                <a:spcPts val="0"/>
              </a:spcAft>
              <a:buClr>
                <a:srgbClr val="375FA9"/>
              </a:buClr>
              <a:buSzPts val="1500"/>
              <a:buChar char="●"/>
            </a:pPr>
            <a:r>
              <a:rPr lang="es" sz="1500">
                <a:solidFill>
                  <a:srgbClr val="375FA9"/>
                </a:solidFill>
              </a:rPr>
              <a:t>En </a:t>
            </a:r>
            <a:r>
              <a:rPr b="1" lang="es" sz="1500">
                <a:solidFill>
                  <a:srgbClr val="375FA9"/>
                </a:solidFill>
              </a:rPr>
              <a:t>Variables de usuario</a:t>
            </a:r>
            <a:r>
              <a:rPr lang="es" sz="1500">
                <a:solidFill>
                  <a:srgbClr val="375FA9"/>
                </a:solidFill>
              </a:rPr>
              <a:t>, compruebe si hay una entrada llamada </a:t>
            </a:r>
            <a:r>
              <a:rPr b="1" i="1" lang="es" sz="1500">
                <a:solidFill>
                  <a:srgbClr val="375FA9"/>
                </a:solidFill>
              </a:rPr>
              <a:t>Path</a:t>
            </a:r>
            <a:r>
              <a:rPr lang="es" sz="1500">
                <a:solidFill>
                  <a:srgbClr val="375FA9"/>
                </a:solidFill>
              </a:rPr>
              <a:t>:</a:t>
            </a:r>
            <a:endParaRPr sz="1500">
              <a:solidFill>
                <a:srgbClr val="375FA9"/>
              </a:solidFill>
            </a:endParaRPr>
          </a:p>
          <a:p>
            <a:pPr indent="-323850" lvl="1" marL="914400" marR="0" rtl="0" algn="l">
              <a:lnSpc>
                <a:spcPct val="90000"/>
              </a:lnSpc>
              <a:spcBef>
                <a:spcPts val="0"/>
              </a:spcBef>
              <a:spcAft>
                <a:spcPts val="0"/>
              </a:spcAft>
              <a:buClr>
                <a:srgbClr val="375FA9"/>
              </a:buClr>
              <a:buSzPts val="1500"/>
              <a:buChar char="○"/>
            </a:pPr>
            <a:r>
              <a:rPr lang="es" sz="1500">
                <a:solidFill>
                  <a:srgbClr val="375FA9"/>
                </a:solidFill>
              </a:rPr>
              <a:t>Si la entrada existe, agregue la ruta completa a </a:t>
            </a:r>
            <a:r>
              <a:rPr i="1" lang="es" sz="1500">
                <a:solidFill>
                  <a:srgbClr val="375FA9"/>
                </a:solidFill>
              </a:rPr>
              <a:t>flutter \bin</a:t>
            </a:r>
            <a:r>
              <a:rPr lang="es" sz="1500">
                <a:solidFill>
                  <a:srgbClr val="375FA9"/>
                </a:solidFill>
              </a:rPr>
              <a:t> usando </a:t>
            </a:r>
            <a:r>
              <a:rPr b="1" i="1" lang="es" sz="1500">
                <a:solidFill>
                  <a:srgbClr val="375FA9"/>
                </a:solidFill>
              </a:rPr>
              <a:t>;</a:t>
            </a:r>
            <a:r>
              <a:rPr lang="es" sz="1500">
                <a:solidFill>
                  <a:srgbClr val="375FA9"/>
                </a:solidFill>
              </a:rPr>
              <a:t> como separador de los valores existentes.</a:t>
            </a:r>
            <a:endParaRPr sz="1500">
              <a:solidFill>
                <a:srgbClr val="375FA9"/>
              </a:solidFill>
            </a:endParaRPr>
          </a:p>
          <a:p>
            <a:pPr indent="-323850" lvl="1" marL="914400" marR="0" rtl="0" algn="l">
              <a:lnSpc>
                <a:spcPct val="90000"/>
              </a:lnSpc>
              <a:spcBef>
                <a:spcPts val="0"/>
              </a:spcBef>
              <a:spcAft>
                <a:spcPts val="0"/>
              </a:spcAft>
              <a:buClr>
                <a:srgbClr val="375FA9"/>
              </a:buClr>
              <a:buSzPts val="1500"/>
              <a:buChar char="○"/>
            </a:pPr>
            <a:r>
              <a:rPr lang="es" sz="1500">
                <a:solidFill>
                  <a:srgbClr val="375FA9"/>
                </a:solidFill>
              </a:rPr>
              <a:t>Si la entrada no existe, cree una nueva variable de usuario llamada </a:t>
            </a:r>
            <a:r>
              <a:rPr b="1" i="1" lang="es" sz="1500">
                <a:solidFill>
                  <a:srgbClr val="375FA9"/>
                </a:solidFill>
              </a:rPr>
              <a:t>Path </a:t>
            </a:r>
            <a:r>
              <a:rPr lang="es" sz="1500">
                <a:solidFill>
                  <a:srgbClr val="375FA9"/>
                </a:solidFill>
              </a:rPr>
              <a:t>con la ruta completa a flutter \bin como su valor.</a:t>
            </a:r>
            <a:endParaRPr sz="1500">
              <a:solidFill>
                <a:srgbClr val="375FA9"/>
              </a:solidFill>
            </a:endParaRPr>
          </a:p>
          <a:p>
            <a:pPr indent="0" lvl="0" marL="0" marR="0" rtl="0" algn="l">
              <a:lnSpc>
                <a:spcPct val="90000"/>
              </a:lnSpc>
              <a:spcBef>
                <a:spcPts val="900"/>
              </a:spcBef>
              <a:spcAft>
                <a:spcPts val="0"/>
              </a:spcAft>
              <a:buNone/>
            </a:pPr>
            <a:r>
              <a:t/>
            </a:r>
            <a:endParaRPr sz="1500">
              <a:solidFill>
                <a:srgbClr val="375FA9"/>
              </a:solidFill>
            </a:endParaRPr>
          </a:p>
          <a:p>
            <a:pPr indent="0" lvl="0" marL="0" marR="0" rtl="0" algn="just">
              <a:lnSpc>
                <a:spcPct val="90000"/>
              </a:lnSpc>
              <a:spcBef>
                <a:spcPts val="900"/>
              </a:spcBef>
              <a:spcAft>
                <a:spcPts val="0"/>
              </a:spcAft>
              <a:buClr>
                <a:srgbClr val="000000"/>
              </a:buClr>
              <a:buSzPts val="1500"/>
              <a:buFont typeface="Arial"/>
              <a:buNone/>
            </a:pPr>
            <a:r>
              <a:t/>
            </a:r>
            <a:endParaRPr b="0" i="0" sz="1500" u="none" cap="none" strike="noStrike">
              <a:solidFill>
                <a:srgbClr val="375FA9"/>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600" u="none" cap="none" strike="noStrike">
              <a:solidFill>
                <a:srgbClr val="3C63AB"/>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159" name="Shape 159"/>
        <p:cNvGrpSpPr/>
        <p:nvPr/>
      </p:nvGrpSpPr>
      <p:grpSpPr>
        <a:xfrm>
          <a:off x="0" y="0"/>
          <a:ext cx="0" cy="0"/>
          <a:chOff x="0" y="0"/>
          <a:chExt cx="0" cy="0"/>
        </a:xfrm>
      </p:grpSpPr>
      <p:sp>
        <p:nvSpPr>
          <p:cNvPr id="160" name="Google Shape;160;p4"/>
          <p:cNvSpPr txBox="1"/>
          <p:nvPr/>
        </p:nvSpPr>
        <p:spPr>
          <a:xfrm>
            <a:off x="927528" y="406499"/>
            <a:ext cx="7543800" cy="1088100"/>
          </a:xfrm>
          <a:prstGeom prst="rect">
            <a:avLst/>
          </a:prstGeom>
          <a:noFill/>
          <a:ln>
            <a:noFill/>
          </a:ln>
        </p:spPr>
        <p:txBody>
          <a:bodyPr anchorCtr="0" anchor="b" bIns="34275" lIns="68575" spcFirstLastPara="1" rIns="68575" wrap="square" tIns="34275">
            <a:noAutofit/>
          </a:bodyPr>
          <a:lstStyle/>
          <a:p>
            <a:pPr indent="0" lvl="0" marL="0" marR="0" rtl="0" algn="l">
              <a:lnSpc>
                <a:spcPct val="85000"/>
              </a:lnSpc>
              <a:spcBef>
                <a:spcPts val="0"/>
              </a:spcBef>
              <a:spcAft>
                <a:spcPts val="0"/>
              </a:spcAft>
              <a:buClr>
                <a:srgbClr val="000000"/>
              </a:buClr>
              <a:buSzPts val="3000"/>
              <a:buFont typeface="Arial"/>
              <a:buNone/>
            </a:pPr>
            <a:r>
              <a:rPr b="1" i="0" lang="es" sz="3000" u="none" cap="none" strike="noStrike">
                <a:solidFill>
                  <a:srgbClr val="E83464"/>
                </a:solidFill>
                <a:latin typeface="Arial"/>
                <a:ea typeface="Arial"/>
                <a:cs typeface="Arial"/>
                <a:sym typeface="Arial"/>
              </a:rPr>
              <a:t>Programación móvil</a:t>
            </a:r>
            <a:endParaRPr b="1" i="0" sz="3000" u="none" cap="none" strike="noStrike">
              <a:solidFill>
                <a:srgbClr val="E83464"/>
              </a:solidFill>
              <a:latin typeface="Arial"/>
              <a:ea typeface="Arial"/>
              <a:cs typeface="Arial"/>
              <a:sym typeface="Arial"/>
            </a:endParaRPr>
          </a:p>
        </p:txBody>
      </p:sp>
      <p:sp>
        <p:nvSpPr>
          <p:cNvPr id="161" name="Google Shape;161;p4"/>
          <p:cNvSpPr txBox="1"/>
          <p:nvPr/>
        </p:nvSpPr>
        <p:spPr>
          <a:xfrm>
            <a:off x="557725" y="1772350"/>
            <a:ext cx="4598400" cy="2739600"/>
          </a:xfrm>
          <a:prstGeom prst="rect">
            <a:avLst/>
          </a:prstGeom>
          <a:noFill/>
          <a:ln>
            <a:noFill/>
          </a:ln>
        </p:spPr>
        <p:txBody>
          <a:bodyPr anchorCtr="0" anchor="t" bIns="34275" lIns="0" spcFirstLastPara="1" rIns="0" wrap="square" tIns="34275">
            <a:noAutofit/>
          </a:bodyPr>
          <a:lstStyle/>
          <a:p>
            <a:pPr indent="0" lvl="0" marL="457200" marR="0" rtl="0" algn="just">
              <a:lnSpc>
                <a:spcPct val="90000"/>
              </a:lnSpc>
              <a:spcBef>
                <a:spcPts val="900"/>
              </a:spcBef>
              <a:spcAft>
                <a:spcPts val="0"/>
              </a:spcAft>
              <a:buClr>
                <a:srgbClr val="000000"/>
              </a:buClr>
              <a:buSzPts val="1500"/>
              <a:buFont typeface="Arial"/>
              <a:buNone/>
            </a:pPr>
            <a:r>
              <a:rPr b="0" i="0" lang="es" sz="1500" u="none" cap="none" strike="noStrike">
                <a:solidFill>
                  <a:srgbClr val="3C63AB"/>
                </a:solidFill>
                <a:latin typeface="Arial"/>
                <a:ea typeface="Arial"/>
                <a:cs typeface="Arial"/>
                <a:sym typeface="Arial"/>
              </a:rPr>
              <a:t>El desarrollo móvil es la actividad encaminada a la creación de aplicaciones o programas para dispositivos como los Smartphones y  Tablets. </a:t>
            </a:r>
            <a:endParaRPr/>
          </a:p>
          <a:p>
            <a:pPr indent="0" lvl="0" marL="457200" marR="0" rtl="0" algn="just">
              <a:lnSpc>
                <a:spcPct val="90000"/>
              </a:lnSpc>
              <a:spcBef>
                <a:spcPts val="900"/>
              </a:spcBef>
              <a:spcAft>
                <a:spcPts val="0"/>
              </a:spcAft>
              <a:buClr>
                <a:srgbClr val="000000"/>
              </a:buClr>
              <a:buSzPts val="1500"/>
              <a:buFont typeface="Arial"/>
              <a:buNone/>
            </a:pPr>
            <a:r>
              <a:rPr b="0" i="0" lang="es" sz="1500" u="none" cap="none" strike="noStrike">
                <a:solidFill>
                  <a:srgbClr val="3C63AB"/>
                </a:solidFill>
                <a:latin typeface="Arial"/>
                <a:ea typeface="Arial"/>
                <a:cs typeface="Arial"/>
                <a:sym typeface="Arial"/>
              </a:rPr>
              <a:t>Esta actividad es llevada a cabo por programadores y diseñadores, quienes valiéndose de las herramientas como lenguajes de programación, APIs y SDKs, realizan aplicaciones para una plataforma móvil o para múltiples de ellas</a:t>
            </a:r>
            <a:endParaRPr b="0" i="0" sz="1500" u="none" cap="none" strike="noStrike">
              <a:solidFill>
                <a:srgbClr val="375FA9"/>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600"/>
              <a:buFont typeface="Arial"/>
              <a:buNone/>
            </a:pPr>
            <a:r>
              <a:t/>
            </a:r>
            <a:endParaRPr b="0" i="0" sz="1600" u="none" cap="none" strike="noStrike">
              <a:solidFill>
                <a:srgbClr val="375FA9"/>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600" u="none" cap="none" strike="noStrike">
              <a:solidFill>
                <a:srgbClr val="3C63AB"/>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600" u="none" cap="none" strike="noStrike">
              <a:solidFill>
                <a:srgbClr val="3C63AB"/>
              </a:solidFill>
              <a:latin typeface="Arial"/>
              <a:ea typeface="Arial"/>
              <a:cs typeface="Arial"/>
              <a:sym typeface="Arial"/>
            </a:endParaRPr>
          </a:p>
        </p:txBody>
      </p:sp>
      <p:pic>
        <p:nvPicPr>
          <p:cNvPr id="162" name="Google Shape;162;p4"/>
          <p:cNvPicPr preferRelativeResize="0"/>
          <p:nvPr/>
        </p:nvPicPr>
        <p:blipFill rotWithShape="1">
          <a:blip r:embed="rId4">
            <a:alphaModFix/>
          </a:blip>
          <a:srcRect b="0" l="0" r="0" t="0"/>
          <a:stretch/>
        </p:blipFill>
        <p:spPr>
          <a:xfrm>
            <a:off x="5444850" y="1460088"/>
            <a:ext cx="3362324" cy="2223326"/>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461" name="Shape 461"/>
        <p:cNvGrpSpPr/>
        <p:nvPr/>
      </p:nvGrpSpPr>
      <p:grpSpPr>
        <a:xfrm>
          <a:off x="0" y="0"/>
          <a:ext cx="0" cy="0"/>
          <a:chOff x="0" y="0"/>
          <a:chExt cx="0" cy="0"/>
        </a:xfrm>
      </p:grpSpPr>
      <p:sp>
        <p:nvSpPr>
          <p:cNvPr id="462" name="Google Shape;462;g100ebea9ff5_2_26"/>
          <p:cNvSpPr txBox="1"/>
          <p:nvPr/>
        </p:nvSpPr>
        <p:spPr>
          <a:xfrm>
            <a:off x="974028" y="307349"/>
            <a:ext cx="7543800" cy="1088100"/>
          </a:xfrm>
          <a:prstGeom prst="rect">
            <a:avLst/>
          </a:prstGeom>
          <a:noFill/>
          <a:ln>
            <a:noFill/>
          </a:ln>
        </p:spPr>
        <p:txBody>
          <a:bodyPr anchorCtr="0" anchor="b" bIns="34275" lIns="68575" spcFirstLastPara="1" rIns="68575" wrap="square" tIns="34275">
            <a:noAutofit/>
          </a:bodyPr>
          <a:lstStyle/>
          <a:p>
            <a:pPr indent="0" lvl="0" marL="0" marR="0" rtl="0" algn="l">
              <a:lnSpc>
                <a:spcPct val="85000"/>
              </a:lnSpc>
              <a:spcBef>
                <a:spcPts val="0"/>
              </a:spcBef>
              <a:spcAft>
                <a:spcPts val="0"/>
              </a:spcAft>
              <a:buClr>
                <a:srgbClr val="000000"/>
              </a:buClr>
              <a:buSzPts val="3000"/>
              <a:buFont typeface="Arial"/>
              <a:buNone/>
            </a:pPr>
            <a:r>
              <a:rPr b="1" i="0" lang="es" sz="2800" u="none" cap="none" strike="noStrike">
                <a:solidFill>
                  <a:srgbClr val="E83464"/>
                </a:solidFill>
                <a:latin typeface="Arial"/>
                <a:ea typeface="Arial"/>
                <a:cs typeface="Arial"/>
                <a:sym typeface="Arial"/>
              </a:rPr>
              <a:t>Programación móvil: Ambiente de trabajo</a:t>
            </a:r>
            <a:endParaRPr b="1" i="0" sz="2800" u="none" cap="none" strike="noStrike">
              <a:solidFill>
                <a:srgbClr val="E83464"/>
              </a:solidFill>
              <a:latin typeface="Arial"/>
              <a:ea typeface="Arial"/>
              <a:cs typeface="Arial"/>
              <a:sym typeface="Arial"/>
            </a:endParaRPr>
          </a:p>
        </p:txBody>
      </p:sp>
      <p:sp>
        <p:nvSpPr>
          <p:cNvPr id="463" name="Google Shape;463;g100ebea9ff5_2_26"/>
          <p:cNvSpPr txBox="1"/>
          <p:nvPr/>
        </p:nvSpPr>
        <p:spPr>
          <a:xfrm>
            <a:off x="1121700" y="1619525"/>
            <a:ext cx="7218600" cy="3074700"/>
          </a:xfrm>
          <a:prstGeom prst="rect">
            <a:avLst/>
          </a:prstGeom>
          <a:noFill/>
          <a:ln>
            <a:noFill/>
          </a:ln>
        </p:spPr>
        <p:txBody>
          <a:bodyPr anchorCtr="0" anchor="t" bIns="34275" lIns="0" spcFirstLastPara="1" rIns="0" wrap="square" tIns="34275">
            <a:noAutofit/>
          </a:bodyPr>
          <a:lstStyle/>
          <a:p>
            <a:pPr indent="0" lvl="0" marL="0" marR="0" rtl="0" algn="l">
              <a:lnSpc>
                <a:spcPct val="90000"/>
              </a:lnSpc>
              <a:spcBef>
                <a:spcPts val="900"/>
              </a:spcBef>
              <a:spcAft>
                <a:spcPts val="0"/>
              </a:spcAft>
              <a:buNone/>
            </a:pPr>
            <a:r>
              <a:rPr b="1" lang="es" sz="1500">
                <a:solidFill>
                  <a:srgbClr val="375FA9"/>
                </a:solidFill>
              </a:rPr>
              <a:t>3.	Actualiza el Path en MacOS:</a:t>
            </a:r>
            <a:endParaRPr b="1" sz="1500">
              <a:solidFill>
                <a:srgbClr val="375FA9"/>
              </a:solidFill>
            </a:endParaRPr>
          </a:p>
          <a:p>
            <a:pPr indent="-317500" lvl="0" marL="457200" marR="0" rtl="0" algn="l">
              <a:lnSpc>
                <a:spcPct val="90000"/>
              </a:lnSpc>
              <a:spcBef>
                <a:spcPts val="900"/>
              </a:spcBef>
              <a:spcAft>
                <a:spcPts val="0"/>
              </a:spcAft>
              <a:buClr>
                <a:srgbClr val="375FA9"/>
              </a:buClr>
              <a:buSzPts val="1400"/>
              <a:buChar char="●"/>
            </a:pPr>
            <a:r>
              <a:rPr lang="es">
                <a:solidFill>
                  <a:srgbClr val="375FA9"/>
                </a:solidFill>
              </a:rPr>
              <a:t>Determina la ruta de tu clon del Flutter SDK. Necesita esto en el Paso 3.</a:t>
            </a:r>
            <a:endParaRPr>
              <a:solidFill>
                <a:srgbClr val="375FA9"/>
              </a:solidFill>
            </a:endParaRPr>
          </a:p>
          <a:p>
            <a:pPr indent="-317500" lvl="0" marL="457200" marR="0" rtl="0" algn="l">
              <a:lnSpc>
                <a:spcPct val="90000"/>
              </a:lnSpc>
              <a:spcBef>
                <a:spcPts val="0"/>
              </a:spcBef>
              <a:spcAft>
                <a:spcPts val="0"/>
              </a:spcAft>
              <a:buClr>
                <a:srgbClr val="375FA9"/>
              </a:buClr>
              <a:buSzPts val="1400"/>
              <a:buChar char="●"/>
            </a:pPr>
            <a:r>
              <a:rPr lang="es">
                <a:solidFill>
                  <a:srgbClr val="375FA9"/>
                </a:solidFill>
              </a:rPr>
              <a:t>Escribir echo </a:t>
            </a:r>
            <a:r>
              <a:rPr i="1" lang="es">
                <a:solidFill>
                  <a:srgbClr val="375FA9"/>
                </a:solidFill>
                <a:latin typeface="Courier New"/>
                <a:ea typeface="Courier New"/>
                <a:cs typeface="Courier New"/>
                <a:sym typeface="Courier New"/>
              </a:rPr>
              <a:t>$ SHELL</a:t>
            </a:r>
            <a:r>
              <a:rPr lang="es">
                <a:solidFill>
                  <a:srgbClr val="375FA9"/>
                </a:solidFill>
              </a:rPr>
              <a:t> en tu Terminal te dice qué shell estás usando. Si está usando </a:t>
            </a:r>
            <a:r>
              <a:rPr b="1" lang="es">
                <a:solidFill>
                  <a:srgbClr val="375FA9"/>
                </a:solidFill>
              </a:rPr>
              <a:t>Bash</a:t>
            </a:r>
            <a:r>
              <a:rPr lang="es">
                <a:solidFill>
                  <a:srgbClr val="375FA9"/>
                </a:solidFill>
              </a:rPr>
              <a:t>, edite </a:t>
            </a:r>
            <a:r>
              <a:rPr i="1" lang="es">
                <a:solidFill>
                  <a:srgbClr val="375FA9"/>
                </a:solidFill>
                <a:latin typeface="Courier New"/>
                <a:ea typeface="Courier New"/>
                <a:cs typeface="Courier New"/>
                <a:sym typeface="Courier New"/>
              </a:rPr>
              <a:t>$ HOME/.bash_profile</a:t>
            </a:r>
            <a:r>
              <a:rPr lang="es">
                <a:solidFill>
                  <a:srgbClr val="375FA9"/>
                </a:solidFill>
              </a:rPr>
              <a:t> o </a:t>
            </a:r>
            <a:r>
              <a:rPr i="1" lang="es">
                <a:solidFill>
                  <a:srgbClr val="375FA9"/>
                </a:solidFill>
                <a:latin typeface="Courier New"/>
                <a:ea typeface="Courier New"/>
                <a:cs typeface="Courier New"/>
                <a:sym typeface="Courier New"/>
              </a:rPr>
              <a:t>$ HOME/.bashrc</a:t>
            </a:r>
            <a:r>
              <a:rPr lang="es">
                <a:solidFill>
                  <a:srgbClr val="375FA9"/>
                </a:solidFill>
              </a:rPr>
              <a:t>. Si está utilizando el shell </a:t>
            </a:r>
            <a:r>
              <a:rPr b="1" lang="es">
                <a:solidFill>
                  <a:srgbClr val="375FA9"/>
                </a:solidFill>
              </a:rPr>
              <a:t>Z</a:t>
            </a:r>
            <a:r>
              <a:rPr lang="es">
                <a:solidFill>
                  <a:srgbClr val="375FA9"/>
                </a:solidFill>
              </a:rPr>
              <a:t>, edite </a:t>
            </a:r>
            <a:r>
              <a:rPr i="1" lang="es">
                <a:solidFill>
                  <a:srgbClr val="375FA9"/>
                </a:solidFill>
                <a:latin typeface="Courier New"/>
                <a:ea typeface="Courier New"/>
                <a:cs typeface="Courier New"/>
                <a:sym typeface="Courier New"/>
              </a:rPr>
              <a:t>$ HOME/.zshrc</a:t>
            </a:r>
            <a:r>
              <a:rPr lang="es">
                <a:solidFill>
                  <a:srgbClr val="375FA9"/>
                </a:solidFill>
              </a:rPr>
              <a:t>. Si está utilizando un shell diferente, la ruta del archivo y el nombre del archivo serán diferentes en su máquina.</a:t>
            </a:r>
            <a:endParaRPr>
              <a:solidFill>
                <a:srgbClr val="375FA9"/>
              </a:solidFill>
            </a:endParaRPr>
          </a:p>
          <a:p>
            <a:pPr indent="-317500" lvl="0" marL="457200" marR="0" rtl="0" algn="l">
              <a:lnSpc>
                <a:spcPct val="90000"/>
              </a:lnSpc>
              <a:spcBef>
                <a:spcPts val="0"/>
              </a:spcBef>
              <a:spcAft>
                <a:spcPts val="0"/>
              </a:spcAft>
              <a:buClr>
                <a:srgbClr val="375FA9"/>
              </a:buClr>
              <a:buSzPts val="1400"/>
              <a:buChar char="●"/>
            </a:pPr>
            <a:r>
              <a:rPr lang="es">
                <a:solidFill>
                  <a:srgbClr val="375FA9"/>
                </a:solidFill>
              </a:rPr>
              <a:t>Agrega la siguiente línea y cambia </a:t>
            </a:r>
            <a:r>
              <a:rPr i="1" lang="es">
                <a:solidFill>
                  <a:srgbClr val="375FA9"/>
                </a:solidFill>
                <a:latin typeface="Courier New"/>
                <a:ea typeface="Courier New"/>
                <a:cs typeface="Courier New"/>
                <a:sym typeface="Courier New"/>
              </a:rPr>
              <a:t>[PATH_OF_FLUTTER_GIT_DIRECTORY]</a:t>
            </a:r>
            <a:r>
              <a:rPr lang="es">
                <a:solidFill>
                  <a:srgbClr val="375FA9"/>
                </a:solidFill>
              </a:rPr>
              <a:t> para que sea la ruta de tu clon del repositorio git de Flutter:</a:t>
            </a:r>
            <a:endParaRPr>
              <a:solidFill>
                <a:srgbClr val="375FA9"/>
              </a:solidFill>
            </a:endParaRPr>
          </a:p>
          <a:p>
            <a:pPr indent="0" lvl="0" marL="0" marR="0" rtl="0" algn="l">
              <a:lnSpc>
                <a:spcPct val="90000"/>
              </a:lnSpc>
              <a:spcBef>
                <a:spcPts val="900"/>
              </a:spcBef>
              <a:spcAft>
                <a:spcPts val="0"/>
              </a:spcAft>
              <a:buNone/>
            </a:pPr>
            <a:r>
              <a:t/>
            </a:r>
            <a:endParaRPr sz="1500">
              <a:solidFill>
                <a:srgbClr val="375FA9"/>
              </a:solidFill>
            </a:endParaRPr>
          </a:p>
          <a:p>
            <a:pPr indent="0" lvl="0" marL="0" marR="0" rtl="0" algn="just">
              <a:lnSpc>
                <a:spcPct val="90000"/>
              </a:lnSpc>
              <a:spcBef>
                <a:spcPts val="900"/>
              </a:spcBef>
              <a:spcAft>
                <a:spcPts val="0"/>
              </a:spcAft>
              <a:buClr>
                <a:srgbClr val="000000"/>
              </a:buClr>
              <a:buSzPts val="1500"/>
              <a:buFont typeface="Arial"/>
              <a:buNone/>
            </a:pPr>
            <a:r>
              <a:t/>
            </a:r>
            <a:endParaRPr b="0" i="0" sz="1500" u="none" cap="none" strike="noStrike">
              <a:solidFill>
                <a:srgbClr val="375FA9"/>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600" u="none" cap="none" strike="noStrike">
              <a:solidFill>
                <a:srgbClr val="3C63AB"/>
              </a:solidFill>
              <a:latin typeface="Arial"/>
              <a:ea typeface="Arial"/>
              <a:cs typeface="Arial"/>
              <a:sym typeface="Arial"/>
            </a:endParaRPr>
          </a:p>
        </p:txBody>
      </p:sp>
      <p:pic>
        <p:nvPicPr>
          <p:cNvPr id="464" name="Google Shape;464;g100ebea9ff5_2_26"/>
          <p:cNvPicPr preferRelativeResize="0"/>
          <p:nvPr/>
        </p:nvPicPr>
        <p:blipFill>
          <a:blip r:embed="rId4">
            <a:alphaModFix/>
          </a:blip>
          <a:stretch>
            <a:fillRect/>
          </a:stretch>
        </p:blipFill>
        <p:spPr>
          <a:xfrm>
            <a:off x="2646625" y="3575400"/>
            <a:ext cx="3850752" cy="6418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468" name="Shape 468"/>
        <p:cNvGrpSpPr/>
        <p:nvPr/>
      </p:nvGrpSpPr>
      <p:grpSpPr>
        <a:xfrm>
          <a:off x="0" y="0"/>
          <a:ext cx="0" cy="0"/>
          <a:chOff x="0" y="0"/>
          <a:chExt cx="0" cy="0"/>
        </a:xfrm>
      </p:grpSpPr>
      <p:sp>
        <p:nvSpPr>
          <p:cNvPr id="469" name="Google Shape;469;g100ebea9ff5_2_36"/>
          <p:cNvSpPr txBox="1"/>
          <p:nvPr/>
        </p:nvSpPr>
        <p:spPr>
          <a:xfrm>
            <a:off x="974028" y="307349"/>
            <a:ext cx="7543800" cy="1088100"/>
          </a:xfrm>
          <a:prstGeom prst="rect">
            <a:avLst/>
          </a:prstGeom>
          <a:noFill/>
          <a:ln>
            <a:noFill/>
          </a:ln>
        </p:spPr>
        <p:txBody>
          <a:bodyPr anchorCtr="0" anchor="b" bIns="34275" lIns="68575" spcFirstLastPara="1" rIns="68575" wrap="square" tIns="34275">
            <a:noAutofit/>
          </a:bodyPr>
          <a:lstStyle/>
          <a:p>
            <a:pPr indent="0" lvl="0" marL="0" marR="0" rtl="0" algn="l">
              <a:lnSpc>
                <a:spcPct val="85000"/>
              </a:lnSpc>
              <a:spcBef>
                <a:spcPts val="0"/>
              </a:spcBef>
              <a:spcAft>
                <a:spcPts val="0"/>
              </a:spcAft>
              <a:buClr>
                <a:srgbClr val="000000"/>
              </a:buClr>
              <a:buSzPts val="3000"/>
              <a:buFont typeface="Arial"/>
              <a:buNone/>
            </a:pPr>
            <a:r>
              <a:rPr b="1" i="0" lang="es" sz="2800" u="none" cap="none" strike="noStrike">
                <a:solidFill>
                  <a:srgbClr val="E83464"/>
                </a:solidFill>
                <a:latin typeface="Arial"/>
                <a:ea typeface="Arial"/>
                <a:cs typeface="Arial"/>
                <a:sym typeface="Arial"/>
              </a:rPr>
              <a:t>Programación móvil: Ambiente de trabajo</a:t>
            </a:r>
            <a:endParaRPr b="1" i="0" sz="2800" u="none" cap="none" strike="noStrike">
              <a:solidFill>
                <a:srgbClr val="E83464"/>
              </a:solidFill>
              <a:latin typeface="Arial"/>
              <a:ea typeface="Arial"/>
              <a:cs typeface="Arial"/>
              <a:sym typeface="Arial"/>
            </a:endParaRPr>
          </a:p>
        </p:txBody>
      </p:sp>
      <p:sp>
        <p:nvSpPr>
          <p:cNvPr id="470" name="Google Shape;470;g100ebea9ff5_2_36"/>
          <p:cNvSpPr txBox="1"/>
          <p:nvPr/>
        </p:nvSpPr>
        <p:spPr>
          <a:xfrm>
            <a:off x="1121700" y="1619525"/>
            <a:ext cx="7218600" cy="3074700"/>
          </a:xfrm>
          <a:prstGeom prst="rect">
            <a:avLst/>
          </a:prstGeom>
          <a:noFill/>
          <a:ln>
            <a:noFill/>
          </a:ln>
        </p:spPr>
        <p:txBody>
          <a:bodyPr anchorCtr="0" anchor="t" bIns="34275" lIns="0" spcFirstLastPara="1" rIns="0" wrap="square" tIns="34275">
            <a:noAutofit/>
          </a:bodyPr>
          <a:lstStyle/>
          <a:p>
            <a:pPr indent="0" lvl="0" marL="0" marR="0" rtl="0" algn="l">
              <a:lnSpc>
                <a:spcPct val="90000"/>
              </a:lnSpc>
              <a:spcBef>
                <a:spcPts val="900"/>
              </a:spcBef>
              <a:spcAft>
                <a:spcPts val="0"/>
              </a:spcAft>
              <a:buNone/>
            </a:pPr>
            <a:r>
              <a:rPr b="1" lang="es" sz="1500">
                <a:solidFill>
                  <a:srgbClr val="375FA9"/>
                </a:solidFill>
              </a:rPr>
              <a:t>3.	Actualiza el Path en MacOS:</a:t>
            </a:r>
            <a:endParaRPr b="1" sz="1500">
              <a:solidFill>
                <a:srgbClr val="375FA9"/>
              </a:solidFill>
            </a:endParaRPr>
          </a:p>
          <a:p>
            <a:pPr indent="-317500" lvl="0" marL="457200" marR="0" rtl="0" algn="l">
              <a:lnSpc>
                <a:spcPct val="90000"/>
              </a:lnSpc>
              <a:spcBef>
                <a:spcPts val="900"/>
              </a:spcBef>
              <a:spcAft>
                <a:spcPts val="0"/>
              </a:spcAft>
              <a:buClr>
                <a:srgbClr val="375FA9"/>
              </a:buClr>
              <a:buSzPts val="1400"/>
              <a:buChar char="●"/>
            </a:pPr>
            <a:r>
              <a:rPr lang="es">
                <a:solidFill>
                  <a:srgbClr val="375FA9"/>
                </a:solidFill>
              </a:rPr>
              <a:t>Ejecute </a:t>
            </a:r>
            <a:r>
              <a:rPr i="1" lang="es">
                <a:solidFill>
                  <a:srgbClr val="375FA9"/>
                </a:solidFill>
                <a:latin typeface="Courier New"/>
                <a:ea typeface="Courier New"/>
                <a:cs typeface="Courier New"/>
                <a:sym typeface="Courier New"/>
              </a:rPr>
              <a:t>source $ HOME/.&lt;Rc file&gt;</a:t>
            </a:r>
            <a:r>
              <a:rPr lang="es">
                <a:solidFill>
                  <a:srgbClr val="375FA9"/>
                </a:solidFill>
              </a:rPr>
              <a:t> para actualizar la ventana actual, o abra una nueva ventana de terminal para obtener automáticamente el archivo.</a:t>
            </a:r>
            <a:endParaRPr>
              <a:solidFill>
                <a:srgbClr val="375FA9"/>
              </a:solidFill>
            </a:endParaRPr>
          </a:p>
          <a:p>
            <a:pPr indent="-317500" lvl="0" marL="457200" marR="0" rtl="0" algn="l">
              <a:lnSpc>
                <a:spcPct val="90000"/>
              </a:lnSpc>
              <a:spcBef>
                <a:spcPts val="0"/>
              </a:spcBef>
              <a:spcAft>
                <a:spcPts val="0"/>
              </a:spcAft>
              <a:buClr>
                <a:srgbClr val="375FA9"/>
              </a:buClr>
              <a:buSzPts val="1400"/>
              <a:buChar char="●"/>
            </a:pPr>
            <a:r>
              <a:rPr lang="es">
                <a:solidFill>
                  <a:srgbClr val="375FA9"/>
                </a:solidFill>
              </a:rPr>
              <a:t>Verifique que el directorio flutter / bin esté ahora en su RUTA ejecutando:</a:t>
            </a:r>
            <a:endParaRPr>
              <a:solidFill>
                <a:srgbClr val="375FA9"/>
              </a:solidFill>
            </a:endParaRPr>
          </a:p>
          <a:p>
            <a:pPr indent="0" lvl="0" marL="0" marR="0" rtl="0" algn="l">
              <a:lnSpc>
                <a:spcPct val="90000"/>
              </a:lnSpc>
              <a:spcBef>
                <a:spcPts val="900"/>
              </a:spcBef>
              <a:spcAft>
                <a:spcPts val="0"/>
              </a:spcAft>
              <a:buNone/>
            </a:pPr>
            <a:r>
              <a:t/>
            </a:r>
            <a:endParaRPr>
              <a:solidFill>
                <a:srgbClr val="375FA9"/>
              </a:solidFill>
            </a:endParaRPr>
          </a:p>
          <a:p>
            <a:pPr indent="0" lvl="0" marL="0" marR="0" rtl="0" algn="l">
              <a:lnSpc>
                <a:spcPct val="90000"/>
              </a:lnSpc>
              <a:spcBef>
                <a:spcPts val="900"/>
              </a:spcBef>
              <a:spcAft>
                <a:spcPts val="0"/>
              </a:spcAft>
              <a:buNone/>
            </a:pPr>
            <a:r>
              <a:t/>
            </a:r>
            <a:endParaRPr>
              <a:solidFill>
                <a:srgbClr val="375FA9"/>
              </a:solidFill>
            </a:endParaRPr>
          </a:p>
          <a:p>
            <a:pPr indent="0" lvl="0" marL="0" marR="0" rtl="0" algn="l">
              <a:lnSpc>
                <a:spcPct val="90000"/>
              </a:lnSpc>
              <a:spcBef>
                <a:spcPts val="900"/>
              </a:spcBef>
              <a:spcAft>
                <a:spcPts val="0"/>
              </a:spcAft>
              <a:buNone/>
            </a:pPr>
            <a:r>
              <a:t/>
            </a:r>
            <a:endParaRPr>
              <a:solidFill>
                <a:srgbClr val="375FA9"/>
              </a:solidFill>
            </a:endParaRPr>
          </a:p>
          <a:p>
            <a:pPr indent="-317500" lvl="0" marL="457200" marR="0" rtl="0" algn="l">
              <a:lnSpc>
                <a:spcPct val="90000"/>
              </a:lnSpc>
              <a:spcBef>
                <a:spcPts val="900"/>
              </a:spcBef>
              <a:spcAft>
                <a:spcPts val="0"/>
              </a:spcAft>
              <a:buClr>
                <a:srgbClr val="375FA9"/>
              </a:buClr>
              <a:buSzPts val="1400"/>
              <a:buChar char="●"/>
            </a:pPr>
            <a:r>
              <a:rPr lang="es">
                <a:solidFill>
                  <a:srgbClr val="375FA9"/>
                </a:solidFill>
              </a:rPr>
              <a:t>Verifique que el comando flutter esté disponible ejecutando:</a:t>
            </a:r>
            <a:endParaRPr>
              <a:solidFill>
                <a:srgbClr val="375FA9"/>
              </a:solidFill>
            </a:endParaRPr>
          </a:p>
          <a:p>
            <a:pPr indent="0" lvl="0" marL="0" marR="0" rtl="0" algn="l">
              <a:lnSpc>
                <a:spcPct val="90000"/>
              </a:lnSpc>
              <a:spcBef>
                <a:spcPts val="900"/>
              </a:spcBef>
              <a:spcAft>
                <a:spcPts val="0"/>
              </a:spcAft>
              <a:buNone/>
            </a:pPr>
            <a:r>
              <a:t/>
            </a:r>
            <a:endParaRPr sz="1500">
              <a:solidFill>
                <a:srgbClr val="375FA9"/>
              </a:solidFill>
            </a:endParaRPr>
          </a:p>
          <a:p>
            <a:pPr indent="0" lvl="0" marL="0" marR="0" rtl="0" algn="just">
              <a:lnSpc>
                <a:spcPct val="90000"/>
              </a:lnSpc>
              <a:spcBef>
                <a:spcPts val="900"/>
              </a:spcBef>
              <a:spcAft>
                <a:spcPts val="0"/>
              </a:spcAft>
              <a:buClr>
                <a:srgbClr val="000000"/>
              </a:buClr>
              <a:buSzPts val="1500"/>
              <a:buFont typeface="Arial"/>
              <a:buNone/>
            </a:pPr>
            <a:r>
              <a:t/>
            </a:r>
            <a:endParaRPr b="0" i="0" sz="1500" u="none" cap="none" strike="noStrike">
              <a:solidFill>
                <a:srgbClr val="375FA9"/>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600" u="none" cap="none" strike="noStrike">
              <a:solidFill>
                <a:srgbClr val="3C63AB"/>
              </a:solidFill>
              <a:latin typeface="Arial"/>
              <a:ea typeface="Arial"/>
              <a:cs typeface="Arial"/>
              <a:sym typeface="Arial"/>
            </a:endParaRPr>
          </a:p>
        </p:txBody>
      </p:sp>
      <p:pic>
        <p:nvPicPr>
          <p:cNvPr id="471" name="Google Shape;471;g100ebea9ff5_2_36"/>
          <p:cNvPicPr preferRelativeResize="0"/>
          <p:nvPr/>
        </p:nvPicPr>
        <p:blipFill>
          <a:blip r:embed="rId4">
            <a:alphaModFix/>
          </a:blip>
          <a:stretch>
            <a:fillRect/>
          </a:stretch>
        </p:blipFill>
        <p:spPr>
          <a:xfrm>
            <a:off x="2646625" y="2706925"/>
            <a:ext cx="3850752" cy="641792"/>
          </a:xfrm>
          <a:prstGeom prst="rect">
            <a:avLst/>
          </a:prstGeom>
          <a:noFill/>
          <a:ln>
            <a:noFill/>
          </a:ln>
        </p:spPr>
      </p:pic>
      <p:pic>
        <p:nvPicPr>
          <p:cNvPr id="472" name="Google Shape;472;g100ebea9ff5_2_36"/>
          <p:cNvPicPr preferRelativeResize="0"/>
          <p:nvPr/>
        </p:nvPicPr>
        <p:blipFill>
          <a:blip r:embed="rId5">
            <a:alphaModFix/>
          </a:blip>
          <a:stretch>
            <a:fillRect/>
          </a:stretch>
        </p:blipFill>
        <p:spPr>
          <a:xfrm>
            <a:off x="2646625" y="3998600"/>
            <a:ext cx="3850752" cy="641792"/>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476" name="Shape 476"/>
        <p:cNvGrpSpPr/>
        <p:nvPr/>
      </p:nvGrpSpPr>
      <p:grpSpPr>
        <a:xfrm>
          <a:off x="0" y="0"/>
          <a:ext cx="0" cy="0"/>
          <a:chOff x="0" y="0"/>
          <a:chExt cx="0" cy="0"/>
        </a:xfrm>
      </p:grpSpPr>
      <p:sp>
        <p:nvSpPr>
          <p:cNvPr id="477" name="Google Shape;477;g100ebea9ff5_2_47"/>
          <p:cNvSpPr txBox="1"/>
          <p:nvPr/>
        </p:nvSpPr>
        <p:spPr>
          <a:xfrm>
            <a:off x="974028" y="307349"/>
            <a:ext cx="7543800" cy="1088100"/>
          </a:xfrm>
          <a:prstGeom prst="rect">
            <a:avLst/>
          </a:prstGeom>
          <a:noFill/>
          <a:ln>
            <a:noFill/>
          </a:ln>
        </p:spPr>
        <p:txBody>
          <a:bodyPr anchorCtr="0" anchor="b" bIns="34275" lIns="68575" spcFirstLastPara="1" rIns="68575" wrap="square" tIns="34275">
            <a:noAutofit/>
          </a:bodyPr>
          <a:lstStyle/>
          <a:p>
            <a:pPr indent="0" lvl="0" marL="0" marR="0" rtl="0" algn="l">
              <a:lnSpc>
                <a:spcPct val="85000"/>
              </a:lnSpc>
              <a:spcBef>
                <a:spcPts val="0"/>
              </a:spcBef>
              <a:spcAft>
                <a:spcPts val="0"/>
              </a:spcAft>
              <a:buClr>
                <a:srgbClr val="000000"/>
              </a:buClr>
              <a:buSzPts val="3000"/>
              <a:buFont typeface="Arial"/>
              <a:buNone/>
            </a:pPr>
            <a:r>
              <a:rPr b="1" i="0" lang="es" sz="2800" u="none" cap="none" strike="noStrike">
                <a:solidFill>
                  <a:srgbClr val="E83464"/>
                </a:solidFill>
                <a:latin typeface="Arial"/>
                <a:ea typeface="Arial"/>
                <a:cs typeface="Arial"/>
                <a:sym typeface="Arial"/>
              </a:rPr>
              <a:t>Programación móvil: Ambiente de trabajo</a:t>
            </a:r>
            <a:endParaRPr b="1" i="0" sz="2800" u="none" cap="none" strike="noStrike">
              <a:solidFill>
                <a:srgbClr val="E83464"/>
              </a:solidFill>
              <a:latin typeface="Arial"/>
              <a:ea typeface="Arial"/>
              <a:cs typeface="Arial"/>
              <a:sym typeface="Arial"/>
            </a:endParaRPr>
          </a:p>
        </p:txBody>
      </p:sp>
      <p:sp>
        <p:nvSpPr>
          <p:cNvPr id="478" name="Google Shape;478;g100ebea9ff5_2_47"/>
          <p:cNvSpPr txBox="1"/>
          <p:nvPr/>
        </p:nvSpPr>
        <p:spPr>
          <a:xfrm>
            <a:off x="1121700" y="1619525"/>
            <a:ext cx="7218600" cy="3074700"/>
          </a:xfrm>
          <a:prstGeom prst="rect">
            <a:avLst/>
          </a:prstGeom>
          <a:noFill/>
          <a:ln>
            <a:noFill/>
          </a:ln>
        </p:spPr>
        <p:txBody>
          <a:bodyPr anchorCtr="0" anchor="t" bIns="34275" lIns="0" spcFirstLastPara="1" rIns="0" wrap="square" tIns="34275">
            <a:noAutofit/>
          </a:bodyPr>
          <a:lstStyle/>
          <a:p>
            <a:pPr indent="0" lvl="0" marL="0" marR="0" rtl="0" algn="l">
              <a:lnSpc>
                <a:spcPct val="90000"/>
              </a:lnSpc>
              <a:spcBef>
                <a:spcPts val="900"/>
              </a:spcBef>
              <a:spcAft>
                <a:spcPts val="0"/>
              </a:spcAft>
              <a:buNone/>
            </a:pPr>
            <a:r>
              <a:rPr b="1" lang="es" sz="1500">
                <a:solidFill>
                  <a:srgbClr val="375FA9"/>
                </a:solidFill>
              </a:rPr>
              <a:t>3.	Actualiza el Path en Linux:</a:t>
            </a:r>
            <a:endParaRPr b="1" sz="1500">
              <a:solidFill>
                <a:srgbClr val="375FA9"/>
              </a:solidFill>
            </a:endParaRPr>
          </a:p>
          <a:p>
            <a:pPr indent="-317500" lvl="0" marL="457200" marR="0" rtl="0" algn="l">
              <a:lnSpc>
                <a:spcPct val="90000"/>
              </a:lnSpc>
              <a:spcBef>
                <a:spcPts val="900"/>
              </a:spcBef>
              <a:spcAft>
                <a:spcPts val="0"/>
              </a:spcAft>
              <a:buClr>
                <a:srgbClr val="375FA9"/>
              </a:buClr>
              <a:buSzPts val="1400"/>
              <a:buChar char="●"/>
            </a:pPr>
            <a:r>
              <a:rPr lang="es">
                <a:solidFill>
                  <a:srgbClr val="375FA9"/>
                </a:solidFill>
              </a:rPr>
              <a:t>Determina la ruta de tu clon del Flutter SDK. Necesita esto en el Paso 3.</a:t>
            </a:r>
            <a:endParaRPr>
              <a:solidFill>
                <a:srgbClr val="375FA9"/>
              </a:solidFill>
            </a:endParaRPr>
          </a:p>
          <a:p>
            <a:pPr indent="-317500" lvl="0" marL="457200" marR="0" rtl="0" algn="l">
              <a:lnSpc>
                <a:spcPct val="90000"/>
              </a:lnSpc>
              <a:spcBef>
                <a:spcPts val="0"/>
              </a:spcBef>
              <a:spcAft>
                <a:spcPts val="0"/>
              </a:spcAft>
              <a:buClr>
                <a:srgbClr val="375FA9"/>
              </a:buClr>
              <a:buSzPts val="1400"/>
              <a:buChar char="●"/>
            </a:pPr>
            <a:r>
              <a:rPr lang="es">
                <a:solidFill>
                  <a:srgbClr val="375FA9"/>
                </a:solidFill>
              </a:rPr>
              <a:t>Abra (o cree) el archivo rc para su shell. Por ejemplo, Linux usa el shell </a:t>
            </a:r>
            <a:r>
              <a:rPr b="1" lang="es">
                <a:solidFill>
                  <a:srgbClr val="375FA9"/>
                </a:solidFill>
              </a:rPr>
              <a:t>Bash </a:t>
            </a:r>
            <a:r>
              <a:rPr lang="es">
                <a:solidFill>
                  <a:srgbClr val="375FA9"/>
                </a:solidFill>
              </a:rPr>
              <a:t>de forma predeterminada, así que edite </a:t>
            </a:r>
            <a:r>
              <a:rPr i="1" lang="es">
                <a:solidFill>
                  <a:srgbClr val="375FA9"/>
                </a:solidFill>
                <a:latin typeface="Courier New"/>
                <a:ea typeface="Courier New"/>
                <a:cs typeface="Courier New"/>
                <a:sym typeface="Courier New"/>
              </a:rPr>
              <a:t>$ HOME/.bashrc</a:t>
            </a:r>
            <a:r>
              <a:rPr lang="es">
                <a:solidFill>
                  <a:srgbClr val="375FA9"/>
                </a:solidFill>
              </a:rPr>
              <a:t>. Si está utilizando un shell diferente, la ruta del archivo y el nombre del archivo serán diferentes en su máquina.</a:t>
            </a:r>
            <a:endParaRPr>
              <a:solidFill>
                <a:srgbClr val="375FA9"/>
              </a:solidFill>
            </a:endParaRPr>
          </a:p>
          <a:p>
            <a:pPr indent="-317500" lvl="0" marL="457200" marR="0" rtl="0" algn="l">
              <a:lnSpc>
                <a:spcPct val="90000"/>
              </a:lnSpc>
              <a:spcBef>
                <a:spcPts val="0"/>
              </a:spcBef>
              <a:spcAft>
                <a:spcPts val="0"/>
              </a:spcAft>
              <a:buClr>
                <a:srgbClr val="375FA9"/>
              </a:buClr>
              <a:buSzPts val="1400"/>
              <a:buChar char="●"/>
            </a:pPr>
            <a:r>
              <a:rPr lang="es">
                <a:solidFill>
                  <a:srgbClr val="375FA9"/>
                </a:solidFill>
              </a:rPr>
              <a:t>Agrega la siguiente línea y cambia </a:t>
            </a:r>
            <a:r>
              <a:rPr i="1" lang="es">
                <a:solidFill>
                  <a:srgbClr val="375FA9"/>
                </a:solidFill>
                <a:latin typeface="Courier New"/>
                <a:ea typeface="Courier New"/>
                <a:cs typeface="Courier New"/>
                <a:sym typeface="Courier New"/>
              </a:rPr>
              <a:t>[PATH_OF_FLUTTER_GIT_DIRECTORY]</a:t>
            </a:r>
            <a:r>
              <a:rPr lang="es">
                <a:solidFill>
                  <a:srgbClr val="375FA9"/>
                </a:solidFill>
              </a:rPr>
              <a:t> para que sea la ruta de tu clon del repositorio git de Flutter:</a:t>
            </a:r>
            <a:endParaRPr>
              <a:solidFill>
                <a:srgbClr val="375FA9"/>
              </a:solidFill>
            </a:endParaRPr>
          </a:p>
          <a:p>
            <a:pPr indent="0" lvl="0" marL="0" marR="0" rtl="0" algn="l">
              <a:lnSpc>
                <a:spcPct val="90000"/>
              </a:lnSpc>
              <a:spcBef>
                <a:spcPts val="900"/>
              </a:spcBef>
              <a:spcAft>
                <a:spcPts val="0"/>
              </a:spcAft>
              <a:buNone/>
            </a:pPr>
            <a:r>
              <a:t/>
            </a:r>
            <a:endParaRPr sz="1500">
              <a:solidFill>
                <a:srgbClr val="375FA9"/>
              </a:solidFill>
            </a:endParaRPr>
          </a:p>
          <a:p>
            <a:pPr indent="0" lvl="0" marL="0" marR="0" rtl="0" algn="just">
              <a:lnSpc>
                <a:spcPct val="90000"/>
              </a:lnSpc>
              <a:spcBef>
                <a:spcPts val="900"/>
              </a:spcBef>
              <a:spcAft>
                <a:spcPts val="0"/>
              </a:spcAft>
              <a:buClr>
                <a:srgbClr val="000000"/>
              </a:buClr>
              <a:buSzPts val="1500"/>
              <a:buFont typeface="Arial"/>
              <a:buNone/>
            </a:pPr>
            <a:r>
              <a:t/>
            </a:r>
            <a:endParaRPr b="0" i="0" sz="1500" u="none" cap="none" strike="noStrike">
              <a:solidFill>
                <a:srgbClr val="375FA9"/>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600" u="none" cap="none" strike="noStrike">
              <a:solidFill>
                <a:srgbClr val="3C63AB"/>
              </a:solidFill>
              <a:latin typeface="Arial"/>
              <a:ea typeface="Arial"/>
              <a:cs typeface="Arial"/>
              <a:sym typeface="Arial"/>
            </a:endParaRPr>
          </a:p>
        </p:txBody>
      </p:sp>
      <p:pic>
        <p:nvPicPr>
          <p:cNvPr id="479" name="Google Shape;479;g100ebea9ff5_2_47"/>
          <p:cNvPicPr preferRelativeResize="0"/>
          <p:nvPr/>
        </p:nvPicPr>
        <p:blipFill>
          <a:blip r:embed="rId4">
            <a:alphaModFix/>
          </a:blip>
          <a:stretch>
            <a:fillRect/>
          </a:stretch>
        </p:blipFill>
        <p:spPr>
          <a:xfrm>
            <a:off x="2646625" y="3373250"/>
            <a:ext cx="3850752" cy="641792"/>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483" name="Shape 483"/>
        <p:cNvGrpSpPr/>
        <p:nvPr/>
      </p:nvGrpSpPr>
      <p:grpSpPr>
        <a:xfrm>
          <a:off x="0" y="0"/>
          <a:ext cx="0" cy="0"/>
          <a:chOff x="0" y="0"/>
          <a:chExt cx="0" cy="0"/>
        </a:xfrm>
      </p:grpSpPr>
      <p:sp>
        <p:nvSpPr>
          <p:cNvPr id="484" name="Google Shape;484;g100ebea9ff5_2_53"/>
          <p:cNvSpPr txBox="1"/>
          <p:nvPr/>
        </p:nvSpPr>
        <p:spPr>
          <a:xfrm>
            <a:off x="974028" y="307349"/>
            <a:ext cx="7543800" cy="1088100"/>
          </a:xfrm>
          <a:prstGeom prst="rect">
            <a:avLst/>
          </a:prstGeom>
          <a:noFill/>
          <a:ln>
            <a:noFill/>
          </a:ln>
        </p:spPr>
        <p:txBody>
          <a:bodyPr anchorCtr="0" anchor="b" bIns="34275" lIns="68575" spcFirstLastPara="1" rIns="68575" wrap="square" tIns="34275">
            <a:noAutofit/>
          </a:bodyPr>
          <a:lstStyle/>
          <a:p>
            <a:pPr indent="0" lvl="0" marL="0" marR="0" rtl="0" algn="l">
              <a:lnSpc>
                <a:spcPct val="85000"/>
              </a:lnSpc>
              <a:spcBef>
                <a:spcPts val="0"/>
              </a:spcBef>
              <a:spcAft>
                <a:spcPts val="0"/>
              </a:spcAft>
              <a:buClr>
                <a:srgbClr val="000000"/>
              </a:buClr>
              <a:buSzPts val="3000"/>
              <a:buFont typeface="Arial"/>
              <a:buNone/>
            </a:pPr>
            <a:r>
              <a:rPr b="1" i="0" lang="es" sz="2800" u="none" cap="none" strike="noStrike">
                <a:solidFill>
                  <a:srgbClr val="E83464"/>
                </a:solidFill>
                <a:latin typeface="Arial"/>
                <a:ea typeface="Arial"/>
                <a:cs typeface="Arial"/>
                <a:sym typeface="Arial"/>
              </a:rPr>
              <a:t>Programación móvil: Ambiente de trabajo</a:t>
            </a:r>
            <a:endParaRPr b="1" i="0" sz="2800" u="none" cap="none" strike="noStrike">
              <a:solidFill>
                <a:srgbClr val="E83464"/>
              </a:solidFill>
              <a:latin typeface="Arial"/>
              <a:ea typeface="Arial"/>
              <a:cs typeface="Arial"/>
              <a:sym typeface="Arial"/>
            </a:endParaRPr>
          </a:p>
        </p:txBody>
      </p:sp>
      <p:sp>
        <p:nvSpPr>
          <p:cNvPr id="485" name="Google Shape;485;g100ebea9ff5_2_53"/>
          <p:cNvSpPr txBox="1"/>
          <p:nvPr/>
        </p:nvSpPr>
        <p:spPr>
          <a:xfrm>
            <a:off x="1121700" y="1619525"/>
            <a:ext cx="7218600" cy="3074700"/>
          </a:xfrm>
          <a:prstGeom prst="rect">
            <a:avLst/>
          </a:prstGeom>
          <a:noFill/>
          <a:ln>
            <a:noFill/>
          </a:ln>
        </p:spPr>
        <p:txBody>
          <a:bodyPr anchorCtr="0" anchor="t" bIns="34275" lIns="0" spcFirstLastPara="1" rIns="0" wrap="square" tIns="34275">
            <a:noAutofit/>
          </a:bodyPr>
          <a:lstStyle/>
          <a:p>
            <a:pPr indent="0" lvl="0" marL="0" marR="0" rtl="0" algn="l">
              <a:lnSpc>
                <a:spcPct val="90000"/>
              </a:lnSpc>
              <a:spcBef>
                <a:spcPts val="900"/>
              </a:spcBef>
              <a:spcAft>
                <a:spcPts val="0"/>
              </a:spcAft>
              <a:buNone/>
            </a:pPr>
            <a:r>
              <a:rPr b="1" lang="es" sz="1500">
                <a:solidFill>
                  <a:srgbClr val="375FA9"/>
                </a:solidFill>
              </a:rPr>
              <a:t>3.	Actualiza el Path en MacOS:</a:t>
            </a:r>
            <a:endParaRPr b="1" sz="1500">
              <a:solidFill>
                <a:srgbClr val="375FA9"/>
              </a:solidFill>
            </a:endParaRPr>
          </a:p>
          <a:p>
            <a:pPr indent="-317500" lvl="0" marL="457200" marR="0" rtl="0" algn="l">
              <a:lnSpc>
                <a:spcPct val="90000"/>
              </a:lnSpc>
              <a:spcBef>
                <a:spcPts val="900"/>
              </a:spcBef>
              <a:spcAft>
                <a:spcPts val="0"/>
              </a:spcAft>
              <a:buClr>
                <a:srgbClr val="375FA9"/>
              </a:buClr>
              <a:buSzPts val="1400"/>
              <a:buChar char="●"/>
            </a:pPr>
            <a:r>
              <a:rPr lang="es">
                <a:solidFill>
                  <a:srgbClr val="375FA9"/>
                </a:solidFill>
              </a:rPr>
              <a:t>Ejecute </a:t>
            </a:r>
            <a:r>
              <a:rPr i="1" lang="es">
                <a:solidFill>
                  <a:srgbClr val="375FA9"/>
                </a:solidFill>
                <a:latin typeface="Courier New"/>
                <a:ea typeface="Courier New"/>
                <a:cs typeface="Courier New"/>
                <a:sym typeface="Courier New"/>
              </a:rPr>
              <a:t>source $ HOME/.&lt;Rc file&gt;</a:t>
            </a:r>
            <a:r>
              <a:rPr lang="es">
                <a:solidFill>
                  <a:srgbClr val="375FA9"/>
                </a:solidFill>
              </a:rPr>
              <a:t> para actualizar la ventana actual, o abra una nueva ventana de terminal para obtener automáticamente el archivo.</a:t>
            </a:r>
            <a:endParaRPr>
              <a:solidFill>
                <a:srgbClr val="375FA9"/>
              </a:solidFill>
            </a:endParaRPr>
          </a:p>
          <a:p>
            <a:pPr indent="-317500" lvl="0" marL="457200" marR="0" rtl="0" algn="l">
              <a:lnSpc>
                <a:spcPct val="90000"/>
              </a:lnSpc>
              <a:spcBef>
                <a:spcPts val="0"/>
              </a:spcBef>
              <a:spcAft>
                <a:spcPts val="0"/>
              </a:spcAft>
              <a:buClr>
                <a:srgbClr val="375FA9"/>
              </a:buClr>
              <a:buSzPts val="1400"/>
              <a:buChar char="●"/>
            </a:pPr>
            <a:r>
              <a:rPr lang="es">
                <a:solidFill>
                  <a:srgbClr val="375FA9"/>
                </a:solidFill>
              </a:rPr>
              <a:t>Verifique que el directorio flutter / bin esté ahora en su RUTA ejecutando:</a:t>
            </a:r>
            <a:endParaRPr>
              <a:solidFill>
                <a:srgbClr val="375FA9"/>
              </a:solidFill>
            </a:endParaRPr>
          </a:p>
          <a:p>
            <a:pPr indent="0" lvl="0" marL="0" marR="0" rtl="0" algn="l">
              <a:lnSpc>
                <a:spcPct val="90000"/>
              </a:lnSpc>
              <a:spcBef>
                <a:spcPts val="900"/>
              </a:spcBef>
              <a:spcAft>
                <a:spcPts val="0"/>
              </a:spcAft>
              <a:buNone/>
            </a:pPr>
            <a:r>
              <a:t/>
            </a:r>
            <a:endParaRPr>
              <a:solidFill>
                <a:srgbClr val="375FA9"/>
              </a:solidFill>
            </a:endParaRPr>
          </a:p>
          <a:p>
            <a:pPr indent="0" lvl="0" marL="0" marR="0" rtl="0" algn="l">
              <a:lnSpc>
                <a:spcPct val="90000"/>
              </a:lnSpc>
              <a:spcBef>
                <a:spcPts val="900"/>
              </a:spcBef>
              <a:spcAft>
                <a:spcPts val="0"/>
              </a:spcAft>
              <a:buNone/>
            </a:pPr>
            <a:r>
              <a:t/>
            </a:r>
            <a:endParaRPr>
              <a:solidFill>
                <a:srgbClr val="375FA9"/>
              </a:solidFill>
            </a:endParaRPr>
          </a:p>
          <a:p>
            <a:pPr indent="0" lvl="0" marL="0" marR="0" rtl="0" algn="l">
              <a:lnSpc>
                <a:spcPct val="90000"/>
              </a:lnSpc>
              <a:spcBef>
                <a:spcPts val="900"/>
              </a:spcBef>
              <a:spcAft>
                <a:spcPts val="0"/>
              </a:spcAft>
              <a:buNone/>
            </a:pPr>
            <a:r>
              <a:t/>
            </a:r>
            <a:endParaRPr>
              <a:solidFill>
                <a:srgbClr val="375FA9"/>
              </a:solidFill>
            </a:endParaRPr>
          </a:p>
          <a:p>
            <a:pPr indent="-317500" lvl="0" marL="457200" marR="0" rtl="0" algn="l">
              <a:lnSpc>
                <a:spcPct val="90000"/>
              </a:lnSpc>
              <a:spcBef>
                <a:spcPts val="900"/>
              </a:spcBef>
              <a:spcAft>
                <a:spcPts val="0"/>
              </a:spcAft>
              <a:buClr>
                <a:srgbClr val="375FA9"/>
              </a:buClr>
              <a:buSzPts val="1400"/>
              <a:buChar char="●"/>
            </a:pPr>
            <a:r>
              <a:rPr lang="es">
                <a:solidFill>
                  <a:srgbClr val="375FA9"/>
                </a:solidFill>
              </a:rPr>
              <a:t>Verifique que el comando flutter esté disponible ejecutando:</a:t>
            </a:r>
            <a:endParaRPr>
              <a:solidFill>
                <a:srgbClr val="375FA9"/>
              </a:solidFill>
            </a:endParaRPr>
          </a:p>
          <a:p>
            <a:pPr indent="0" lvl="0" marL="0" marR="0" rtl="0" algn="l">
              <a:lnSpc>
                <a:spcPct val="90000"/>
              </a:lnSpc>
              <a:spcBef>
                <a:spcPts val="900"/>
              </a:spcBef>
              <a:spcAft>
                <a:spcPts val="0"/>
              </a:spcAft>
              <a:buNone/>
            </a:pPr>
            <a:r>
              <a:t/>
            </a:r>
            <a:endParaRPr sz="1500">
              <a:solidFill>
                <a:srgbClr val="375FA9"/>
              </a:solidFill>
            </a:endParaRPr>
          </a:p>
          <a:p>
            <a:pPr indent="0" lvl="0" marL="0" marR="0" rtl="0" algn="just">
              <a:lnSpc>
                <a:spcPct val="90000"/>
              </a:lnSpc>
              <a:spcBef>
                <a:spcPts val="900"/>
              </a:spcBef>
              <a:spcAft>
                <a:spcPts val="0"/>
              </a:spcAft>
              <a:buClr>
                <a:srgbClr val="000000"/>
              </a:buClr>
              <a:buSzPts val="1500"/>
              <a:buFont typeface="Arial"/>
              <a:buNone/>
            </a:pPr>
            <a:r>
              <a:t/>
            </a:r>
            <a:endParaRPr b="0" i="0" sz="1500" u="none" cap="none" strike="noStrike">
              <a:solidFill>
                <a:srgbClr val="375FA9"/>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600" u="none" cap="none" strike="noStrike">
              <a:solidFill>
                <a:srgbClr val="3C63AB"/>
              </a:solidFill>
              <a:latin typeface="Arial"/>
              <a:ea typeface="Arial"/>
              <a:cs typeface="Arial"/>
              <a:sym typeface="Arial"/>
            </a:endParaRPr>
          </a:p>
        </p:txBody>
      </p:sp>
      <p:pic>
        <p:nvPicPr>
          <p:cNvPr id="486" name="Google Shape;486;g100ebea9ff5_2_53"/>
          <p:cNvPicPr preferRelativeResize="0"/>
          <p:nvPr/>
        </p:nvPicPr>
        <p:blipFill>
          <a:blip r:embed="rId4">
            <a:alphaModFix/>
          </a:blip>
          <a:stretch>
            <a:fillRect/>
          </a:stretch>
        </p:blipFill>
        <p:spPr>
          <a:xfrm>
            <a:off x="2646625" y="3998600"/>
            <a:ext cx="3850800" cy="641800"/>
          </a:xfrm>
          <a:prstGeom prst="rect">
            <a:avLst/>
          </a:prstGeom>
          <a:noFill/>
          <a:ln>
            <a:noFill/>
          </a:ln>
        </p:spPr>
      </p:pic>
      <p:pic>
        <p:nvPicPr>
          <p:cNvPr id="487" name="Google Shape;487;g100ebea9ff5_2_53"/>
          <p:cNvPicPr preferRelativeResize="0"/>
          <p:nvPr/>
        </p:nvPicPr>
        <p:blipFill>
          <a:blip r:embed="rId5">
            <a:alphaModFix/>
          </a:blip>
          <a:stretch>
            <a:fillRect/>
          </a:stretch>
        </p:blipFill>
        <p:spPr>
          <a:xfrm>
            <a:off x="2646625" y="2751825"/>
            <a:ext cx="3850752" cy="641792"/>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491" name="Shape 491"/>
        <p:cNvGrpSpPr/>
        <p:nvPr/>
      </p:nvGrpSpPr>
      <p:grpSpPr>
        <a:xfrm>
          <a:off x="0" y="0"/>
          <a:ext cx="0" cy="0"/>
          <a:chOff x="0" y="0"/>
          <a:chExt cx="0" cy="0"/>
        </a:xfrm>
      </p:grpSpPr>
      <p:sp>
        <p:nvSpPr>
          <p:cNvPr id="492" name="Google Shape;492;g100ff84faec_1_2"/>
          <p:cNvSpPr txBox="1"/>
          <p:nvPr/>
        </p:nvSpPr>
        <p:spPr>
          <a:xfrm>
            <a:off x="974028" y="307349"/>
            <a:ext cx="7543800" cy="1088100"/>
          </a:xfrm>
          <a:prstGeom prst="rect">
            <a:avLst/>
          </a:prstGeom>
          <a:noFill/>
          <a:ln>
            <a:noFill/>
          </a:ln>
        </p:spPr>
        <p:txBody>
          <a:bodyPr anchorCtr="0" anchor="b" bIns="34275" lIns="68575" spcFirstLastPara="1" rIns="68575" wrap="square" tIns="34275">
            <a:noAutofit/>
          </a:bodyPr>
          <a:lstStyle/>
          <a:p>
            <a:pPr indent="0" lvl="0" marL="0" marR="0" rtl="0" algn="l">
              <a:lnSpc>
                <a:spcPct val="85000"/>
              </a:lnSpc>
              <a:spcBef>
                <a:spcPts val="0"/>
              </a:spcBef>
              <a:spcAft>
                <a:spcPts val="0"/>
              </a:spcAft>
              <a:buClr>
                <a:srgbClr val="000000"/>
              </a:buClr>
              <a:buSzPts val="3000"/>
              <a:buFont typeface="Arial"/>
              <a:buNone/>
            </a:pPr>
            <a:r>
              <a:rPr b="1" i="0" lang="es" sz="2800" u="none" cap="none" strike="noStrike">
                <a:solidFill>
                  <a:srgbClr val="E83464"/>
                </a:solidFill>
                <a:latin typeface="Arial"/>
                <a:ea typeface="Arial"/>
                <a:cs typeface="Arial"/>
                <a:sym typeface="Arial"/>
              </a:rPr>
              <a:t>Programación móvil: </a:t>
            </a:r>
            <a:r>
              <a:rPr b="1" lang="es" sz="2800">
                <a:solidFill>
                  <a:srgbClr val="E83464"/>
                </a:solidFill>
              </a:rPr>
              <a:t>Flutter doctor</a:t>
            </a:r>
            <a:endParaRPr b="1" i="0" sz="2800" u="none" cap="none" strike="noStrike">
              <a:solidFill>
                <a:srgbClr val="E83464"/>
              </a:solidFill>
              <a:latin typeface="Arial"/>
              <a:ea typeface="Arial"/>
              <a:cs typeface="Arial"/>
              <a:sym typeface="Arial"/>
            </a:endParaRPr>
          </a:p>
        </p:txBody>
      </p:sp>
      <p:sp>
        <p:nvSpPr>
          <p:cNvPr id="493" name="Google Shape;493;g100ff84faec_1_2"/>
          <p:cNvSpPr txBox="1"/>
          <p:nvPr/>
        </p:nvSpPr>
        <p:spPr>
          <a:xfrm>
            <a:off x="1121700" y="1619525"/>
            <a:ext cx="7218600" cy="3074700"/>
          </a:xfrm>
          <a:prstGeom prst="rect">
            <a:avLst/>
          </a:prstGeom>
          <a:noFill/>
          <a:ln>
            <a:noFill/>
          </a:ln>
        </p:spPr>
        <p:txBody>
          <a:bodyPr anchorCtr="0" anchor="t" bIns="34275" lIns="0" spcFirstLastPara="1" rIns="0" wrap="square" tIns="34275">
            <a:noAutofit/>
          </a:bodyPr>
          <a:lstStyle/>
          <a:p>
            <a:pPr indent="0" lvl="0" marL="0" marR="0" rtl="0" algn="l">
              <a:lnSpc>
                <a:spcPct val="90000"/>
              </a:lnSpc>
              <a:spcBef>
                <a:spcPts val="0"/>
              </a:spcBef>
              <a:spcAft>
                <a:spcPts val="0"/>
              </a:spcAft>
              <a:buClr>
                <a:srgbClr val="000000"/>
              </a:buClr>
              <a:buSzPts val="1600"/>
              <a:buFont typeface="Arial"/>
              <a:buNone/>
            </a:pPr>
            <a:r>
              <a:rPr lang="es" sz="1600">
                <a:solidFill>
                  <a:srgbClr val="3C63AB"/>
                </a:solidFill>
              </a:rPr>
              <a:t>Finalmente el comando Flutter doctor verifica que todo </a:t>
            </a:r>
            <a:r>
              <a:rPr lang="es" sz="1600">
                <a:solidFill>
                  <a:srgbClr val="3C63AB"/>
                </a:solidFill>
              </a:rPr>
              <a:t>esté</a:t>
            </a:r>
            <a:r>
              <a:rPr lang="es" sz="1600">
                <a:solidFill>
                  <a:srgbClr val="3C63AB"/>
                </a:solidFill>
              </a:rPr>
              <a:t> en orden</a:t>
            </a:r>
            <a:endParaRPr b="0" i="0" sz="1600" u="none" cap="none" strike="noStrike">
              <a:solidFill>
                <a:srgbClr val="3C63AB"/>
              </a:solidFill>
              <a:latin typeface="Arial"/>
              <a:ea typeface="Arial"/>
              <a:cs typeface="Arial"/>
              <a:sym typeface="Arial"/>
            </a:endParaRPr>
          </a:p>
        </p:txBody>
      </p:sp>
      <p:pic>
        <p:nvPicPr>
          <p:cNvPr id="494" name="Google Shape;494;g100ff84faec_1_2"/>
          <p:cNvPicPr preferRelativeResize="0"/>
          <p:nvPr/>
        </p:nvPicPr>
        <p:blipFill>
          <a:blip r:embed="rId4">
            <a:alphaModFix/>
          </a:blip>
          <a:stretch>
            <a:fillRect/>
          </a:stretch>
        </p:blipFill>
        <p:spPr>
          <a:xfrm>
            <a:off x="1138375" y="2252925"/>
            <a:ext cx="6867225" cy="180790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498" name="Shape 498"/>
        <p:cNvGrpSpPr/>
        <p:nvPr/>
      </p:nvGrpSpPr>
      <p:grpSpPr>
        <a:xfrm>
          <a:off x="0" y="0"/>
          <a:ext cx="0" cy="0"/>
          <a:chOff x="0" y="0"/>
          <a:chExt cx="0" cy="0"/>
        </a:xfrm>
      </p:grpSpPr>
      <p:sp>
        <p:nvSpPr>
          <p:cNvPr id="499" name="Google Shape;499;g100ebea9ff5_2_72"/>
          <p:cNvSpPr txBox="1"/>
          <p:nvPr/>
        </p:nvSpPr>
        <p:spPr>
          <a:xfrm>
            <a:off x="974028" y="307349"/>
            <a:ext cx="7543800" cy="1088100"/>
          </a:xfrm>
          <a:prstGeom prst="rect">
            <a:avLst/>
          </a:prstGeom>
          <a:noFill/>
          <a:ln>
            <a:noFill/>
          </a:ln>
        </p:spPr>
        <p:txBody>
          <a:bodyPr anchorCtr="0" anchor="b" bIns="34275" lIns="68575" spcFirstLastPara="1" rIns="68575" wrap="square" tIns="34275">
            <a:noAutofit/>
          </a:bodyPr>
          <a:lstStyle/>
          <a:p>
            <a:pPr indent="0" lvl="0" marL="0" marR="0" rtl="0" algn="l">
              <a:lnSpc>
                <a:spcPct val="85000"/>
              </a:lnSpc>
              <a:spcBef>
                <a:spcPts val="0"/>
              </a:spcBef>
              <a:spcAft>
                <a:spcPts val="0"/>
              </a:spcAft>
              <a:buClr>
                <a:srgbClr val="000000"/>
              </a:buClr>
              <a:buSzPts val="3000"/>
              <a:buFont typeface="Arial"/>
              <a:buNone/>
            </a:pPr>
            <a:r>
              <a:rPr b="1" i="0" lang="es" sz="2800" u="none" cap="none" strike="noStrike">
                <a:solidFill>
                  <a:srgbClr val="E83464"/>
                </a:solidFill>
                <a:latin typeface="Arial"/>
                <a:ea typeface="Arial"/>
                <a:cs typeface="Arial"/>
                <a:sym typeface="Arial"/>
              </a:rPr>
              <a:t>Programación móvil: </a:t>
            </a:r>
            <a:r>
              <a:rPr b="1" lang="es" sz="2800">
                <a:solidFill>
                  <a:srgbClr val="E83464"/>
                </a:solidFill>
              </a:rPr>
              <a:t>Crear AVD</a:t>
            </a:r>
            <a:endParaRPr b="1" i="0" sz="2800" u="none" cap="none" strike="noStrike">
              <a:solidFill>
                <a:srgbClr val="E83464"/>
              </a:solidFill>
              <a:latin typeface="Arial"/>
              <a:ea typeface="Arial"/>
              <a:cs typeface="Arial"/>
              <a:sym typeface="Arial"/>
            </a:endParaRPr>
          </a:p>
        </p:txBody>
      </p:sp>
      <p:sp>
        <p:nvSpPr>
          <p:cNvPr id="500" name="Google Shape;500;g100ebea9ff5_2_72"/>
          <p:cNvSpPr txBox="1"/>
          <p:nvPr/>
        </p:nvSpPr>
        <p:spPr>
          <a:xfrm>
            <a:off x="1121700" y="1619525"/>
            <a:ext cx="7218600" cy="3074700"/>
          </a:xfrm>
          <a:prstGeom prst="rect">
            <a:avLst/>
          </a:prstGeom>
          <a:noFill/>
          <a:ln>
            <a:noFill/>
          </a:ln>
        </p:spPr>
        <p:txBody>
          <a:bodyPr anchorCtr="0" anchor="t" bIns="34275" lIns="0" spcFirstLastPara="1" rIns="0" wrap="square" tIns="34275">
            <a:noAutofit/>
          </a:bodyPr>
          <a:lstStyle/>
          <a:p>
            <a:pPr indent="0" lvl="0" marL="0" marR="0" rtl="0" algn="l">
              <a:lnSpc>
                <a:spcPct val="90000"/>
              </a:lnSpc>
              <a:spcBef>
                <a:spcPts val="900"/>
              </a:spcBef>
              <a:spcAft>
                <a:spcPts val="0"/>
              </a:spcAft>
              <a:buNone/>
            </a:pPr>
            <a:r>
              <a:rPr lang="es" sz="1500">
                <a:solidFill>
                  <a:srgbClr val="375FA9"/>
                </a:solidFill>
              </a:rPr>
              <a:t>1.	Haz clic en </a:t>
            </a:r>
            <a:r>
              <a:rPr b="1" lang="es" sz="1500">
                <a:solidFill>
                  <a:srgbClr val="375FA9"/>
                </a:solidFill>
              </a:rPr>
              <a:t>Tools &gt; AVD Manager</a:t>
            </a:r>
            <a:r>
              <a:rPr lang="es" sz="1500">
                <a:solidFill>
                  <a:srgbClr val="375FA9"/>
                </a:solidFill>
              </a:rPr>
              <a:t> para abrir el Administrador de AVD.</a:t>
            </a:r>
            <a:endParaRPr>
              <a:solidFill>
                <a:srgbClr val="375FA9"/>
              </a:solidFill>
            </a:endParaRPr>
          </a:p>
          <a:p>
            <a:pPr indent="0" lvl="0" marL="0" marR="0" rtl="0" algn="l">
              <a:lnSpc>
                <a:spcPct val="90000"/>
              </a:lnSpc>
              <a:spcBef>
                <a:spcPts val="900"/>
              </a:spcBef>
              <a:spcAft>
                <a:spcPts val="0"/>
              </a:spcAft>
              <a:buNone/>
            </a:pPr>
            <a:r>
              <a:t/>
            </a:r>
            <a:endParaRPr sz="1500">
              <a:solidFill>
                <a:srgbClr val="375FA9"/>
              </a:solidFill>
            </a:endParaRPr>
          </a:p>
          <a:p>
            <a:pPr indent="0" lvl="0" marL="0" marR="0" rtl="0" algn="just">
              <a:lnSpc>
                <a:spcPct val="90000"/>
              </a:lnSpc>
              <a:spcBef>
                <a:spcPts val="900"/>
              </a:spcBef>
              <a:spcAft>
                <a:spcPts val="0"/>
              </a:spcAft>
              <a:buClr>
                <a:srgbClr val="000000"/>
              </a:buClr>
              <a:buSzPts val="1500"/>
              <a:buFont typeface="Arial"/>
              <a:buNone/>
            </a:pPr>
            <a:r>
              <a:t/>
            </a:r>
            <a:endParaRPr b="0" i="0" sz="1500" u="none" cap="none" strike="noStrike">
              <a:solidFill>
                <a:srgbClr val="375FA9"/>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600" u="none" cap="none" strike="noStrike">
              <a:solidFill>
                <a:srgbClr val="3C63AB"/>
              </a:solidFill>
              <a:latin typeface="Arial"/>
              <a:ea typeface="Arial"/>
              <a:cs typeface="Arial"/>
              <a:sym typeface="Arial"/>
            </a:endParaRPr>
          </a:p>
        </p:txBody>
      </p:sp>
      <p:pic>
        <p:nvPicPr>
          <p:cNvPr id="501" name="Google Shape;501;g100ebea9ff5_2_72"/>
          <p:cNvPicPr preferRelativeResize="0"/>
          <p:nvPr/>
        </p:nvPicPr>
        <p:blipFill>
          <a:blip r:embed="rId4">
            <a:alphaModFix/>
          </a:blip>
          <a:stretch>
            <a:fillRect/>
          </a:stretch>
        </p:blipFill>
        <p:spPr>
          <a:xfrm>
            <a:off x="1121700" y="1985425"/>
            <a:ext cx="6350223" cy="2353426"/>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505" name="Shape 505"/>
        <p:cNvGrpSpPr/>
        <p:nvPr/>
      </p:nvGrpSpPr>
      <p:grpSpPr>
        <a:xfrm>
          <a:off x="0" y="0"/>
          <a:ext cx="0" cy="0"/>
          <a:chOff x="0" y="0"/>
          <a:chExt cx="0" cy="0"/>
        </a:xfrm>
      </p:grpSpPr>
      <p:sp>
        <p:nvSpPr>
          <p:cNvPr id="506" name="Google Shape;506;g100ebea9ff5_2_82"/>
          <p:cNvSpPr txBox="1"/>
          <p:nvPr/>
        </p:nvSpPr>
        <p:spPr>
          <a:xfrm>
            <a:off x="974028" y="307349"/>
            <a:ext cx="7543800" cy="1088100"/>
          </a:xfrm>
          <a:prstGeom prst="rect">
            <a:avLst/>
          </a:prstGeom>
          <a:noFill/>
          <a:ln>
            <a:noFill/>
          </a:ln>
        </p:spPr>
        <p:txBody>
          <a:bodyPr anchorCtr="0" anchor="b" bIns="34275" lIns="68575" spcFirstLastPara="1" rIns="68575" wrap="square" tIns="34275">
            <a:noAutofit/>
          </a:bodyPr>
          <a:lstStyle/>
          <a:p>
            <a:pPr indent="0" lvl="0" marL="0" marR="0" rtl="0" algn="l">
              <a:lnSpc>
                <a:spcPct val="85000"/>
              </a:lnSpc>
              <a:spcBef>
                <a:spcPts val="0"/>
              </a:spcBef>
              <a:spcAft>
                <a:spcPts val="0"/>
              </a:spcAft>
              <a:buClr>
                <a:srgbClr val="000000"/>
              </a:buClr>
              <a:buSzPts val="3000"/>
              <a:buFont typeface="Arial"/>
              <a:buNone/>
            </a:pPr>
            <a:r>
              <a:rPr b="1" i="0" lang="es" sz="2800" u="none" cap="none" strike="noStrike">
                <a:solidFill>
                  <a:srgbClr val="E83464"/>
                </a:solidFill>
                <a:latin typeface="Arial"/>
                <a:ea typeface="Arial"/>
                <a:cs typeface="Arial"/>
                <a:sym typeface="Arial"/>
              </a:rPr>
              <a:t>Programación móvil: </a:t>
            </a:r>
            <a:r>
              <a:rPr b="1" lang="es" sz="2800">
                <a:solidFill>
                  <a:srgbClr val="E83464"/>
                </a:solidFill>
              </a:rPr>
              <a:t>Crear AVD</a:t>
            </a:r>
            <a:endParaRPr b="1" i="0" sz="2800" u="none" cap="none" strike="noStrike">
              <a:solidFill>
                <a:srgbClr val="E83464"/>
              </a:solidFill>
              <a:latin typeface="Arial"/>
              <a:ea typeface="Arial"/>
              <a:cs typeface="Arial"/>
              <a:sym typeface="Arial"/>
            </a:endParaRPr>
          </a:p>
        </p:txBody>
      </p:sp>
      <p:sp>
        <p:nvSpPr>
          <p:cNvPr id="507" name="Google Shape;507;g100ebea9ff5_2_82"/>
          <p:cNvSpPr txBox="1"/>
          <p:nvPr/>
        </p:nvSpPr>
        <p:spPr>
          <a:xfrm>
            <a:off x="1121700" y="1454800"/>
            <a:ext cx="7218600" cy="503400"/>
          </a:xfrm>
          <a:prstGeom prst="rect">
            <a:avLst/>
          </a:prstGeom>
          <a:noFill/>
          <a:ln>
            <a:noFill/>
          </a:ln>
        </p:spPr>
        <p:txBody>
          <a:bodyPr anchorCtr="0" anchor="t" bIns="34275" lIns="0" spcFirstLastPara="1" rIns="0" wrap="square" tIns="34275">
            <a:noAutofit/>
          </a:bodyPr>
          <a:lstStyle/>
          <a:p>
            <a:pPr indent="0" lvl="0" marL="0" marR="0" rtl="0" algn="l">
              <a:lnSpc>
                <a:spcPct val="90000"/>
              </a:lnSpc>
              <a:spcBef>
                <a:spcPts val="900"/>
              </a:spcBef>
              <a:spcAft>
                <a:spcPts val="0"/>
              </a:spcAft>
              <a:buNone/>
            </a:pPr>
            <a:r>
              <a:rPr lang="es" sz="1500">
                <a:solidFill>
                  <a:srgbClr val="375FA9"/>
                </a:solidFill>
              </a:rPr>
              <a:t>2</a:t>
            </a:r>
            <a:r>
              <a:rPr lang="es" sz="1500">
                <a:solidFill>
                  <a:srgbClr val="375FA9"/>
                </a:solidFill>
              </a:rPr>
              <a:t>.	</a:t>
            </a:r>
            <a:r>
              <a:rPr lang="es" sz="1500">
                <a:solidFill>
                  <a:srgbClr val="375FA9"/>
                </a:solidFill>
              </a:rPr>
              <a:t>Haz clic en </a:t>
            </a:r>
            <a:r>
              <a:rPr b="1" lang="es" sz="1500">
                <a:solidFill>
                  <a:srgbClr val="375FA9"/>
                </a:solidFill>
              </a:rPr>
              <a:t>Create Virtual Device</a:t>
            </a:r>
            <a:r>
              <a:rPr lang="es" sz="1500">
                <a:solidFill>
                  <a:srgbClr val="375FA9"/>
                </a:solidFill>
              </a:rPr>
              <a:t>, en la parte inferior del diálogo del </a:t>
            </a:r>
            <a:r>
              <a:rPr b="1" lang="es" sz="1500">
                <a:solidFill>
                  <a:srgbClr val="375FA9"/>
                </a:solidFill>
              </a:rPr>
              <a:t>Administrador de AVD</a:t>
            </a:r>
            <a:r>
              <a:rPr lang="es" sz="1500">
                <a:solidFill>
                  <a:srgbClr val="375FA9"/>
                </a:solidFill>
              </a:rPr>
              <a:t>. Aparecerá la página </a:t>
            </a:r>
            <a:r>
              <a:rPr b="1" lang="es" sz="1500">
                <a:solidFill>
                  <a:srgbClr val="375FA9"/>
                </a:solidFill>
              </a:rPr>
              <a:t>Select Hardware</a:t>
            </a:r>
            <a:r>
              <a:rPr lang="es" sz="1500">
                <a:solidFill>
                  <a:srgbClr val="375FA9"/>
                </a:solidFill>
              </a:rPr>
              <a:t>.</a:t>
            </a:r>
            <a:endParaRPr sz="1500">
              <a:solidFill>
                <a:srgbClr val="375FA9"/>
              </a:solidFill>
            </a:endParaRPr>
          </a:p>
          <a:p>
            <a:pPr indent="0" lvl="0" marL="0" marR="0" rtl="0" algn="l">
              <a:lnSpc>
                <a:spcPct val="90000"/>
              </a:lnSpc>
              <a:spcBef>
                <a:spcPts val="900"/>
              </a:spcBef>
              <a:spcAft>
                <a:spcPts val="0"/>
              </a:spcAft>
              <a:buNone/>
            </a:pPr>
            <a:r>
              <a:t/>
            </a:r>
            <a:endParaRPr sz="1500">
              <a:solidFill>
                <a:srgbClr val="375FA9"/>
              </a:solidFill>
            </a:endParaRPr>
          </a:p>
          <a:p>
            <a:pPr indent="0" lvl="0" marL="0" marR="0" rtl="0" algn="l">
              <a:lnSpc>
                <a:spcPct val="90000"/>
              </a:lnSpc>
              <a:spcBef>
                <a:spcPts val="900"/>
              </a:spcBef>
              <a:spcAft>
                <a:spcPts val="0"/>
              </a:spcAft>
              <a:buNone/>
            </a:pPr>
            <a:r>
              <a:t/>
            </a:r>
            <a:endParaRPr sz="1500">
              <a:solidFill>
                <a:srgbClr val="375FA9"/>
              </a:solidFill>
            </a:endParaRPr>
          </a:p>
          <a:p>
            <a:pPr indent="0" lvl="0" marL="0" marR="0" rtl="0" algn="just">
              <a:lnSpc>
                <a:spcPct val="90000"/>
              </a:lnSpc>
              <a:spcBef>
                <a:spcPts val="900"/>
              </a:spcBef>
              <a:spcAft>
                <a:spcPts val="0"/>
              </a:spcAft>
              <a:buClr>
                <a:srgbClr val="000000"/>
              </a:buClr>
              <a:buSzPts val="1500"/>
              <a:buFont typeface="Arial"/>
              <a:buNone/>
            </a:pPr>
            <a:r>
              <a:t/>
            </a:r>
            <a:endParaRPr b="0" i="0" sz="1500" u="none" cap="none" strike="noStrike">
              <a:solidFill>
                <a:srgbClr val="375FA9"/>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600" u="none" cap="none" strike="noStrike">
              <a:solidFill>
                <a:srgbClr val="3C63AB"/>
              </a:solidFill>
              <a:latin typeface="Arial"/>
              <a:ea typeface="Arial"/>
              <a:cs typeface="Arial"/>
              <a:sym typeface="Arial"/>
            </a:endParaRPr>
          </a:p>
        </p:txBody>
      </p:sp>
      <p:pic>
        <p:nvPicPr>
          <p:cNvPr id="508" name="Google Shape;508;g100ebea9ff5_2_82"/>
          <p:cNvPicPr preferRelativeResize="0"/>
          <p:nvPr/>
        </p:nvPicPr>
        <p:blipFill>
          <a:blip r:embed="rId4">
            <a:alphaModFix/>
          </a:blip>
          <a:stretch>
            <a:fillRect/>
          </a:stretch>
        </p:blipFill>
        <p:spPr>
          <a:xfrm>
            <a:off x="1121699" y="2028975"/>
            <a:ext cx="4418600" cy="2969299"/>
          </a:xfrm>
          <a:prstGeom prst="rect">
            <a:avLst/>
          </a:prstGeom>
          <a:noFill/>
          <a:ln>
            <a:noFill/>
          </a:ln>
        </p:spPr>
      </p:pic>
      <p:sp>
        <p:nvSpPr>
          <p:cNvPr id="509" name="Google Shape;509;g100ebea9ff5_2_82"/>
          <p:cNvSpPr txBox="1"/>
          <p:nvPr/>
        </p:nvSpPr>
        <p:spPr>
          <a:xfrm>
            <a:off x="5758750" y="2168725"/>
            <a:ext cx="2873700" cy="1821900"/>
          </a:xfrm>
          <a:prstGeom prst="rect">
            <a:avLst/>
          </a:prstGeom>
          <a:noFill/>
          <a:ln>
            <a:noFill/>
          </a:ln>
        </p:spPr>
        <p:txBody>
          <a:bodyPr anchorCtr="0" anchor="t" bIns="34275" lIns="0" spcFirstLastPara="1" rIns="0" wrap="square" tIns="34275">
            <a:noAutofit/>
          </a:bodyPr>
          <a:lstStyle/>
          <a:p>
            <a:pPr indent="0" lvl="0" marL="0" marR="0" rtl="0" algn="l">
              <a:lnSpc>
                <a:spcPct val="90000"/>
              </a:lnSpc>
              <a:spcBef>
                <a:spcPts val="900"/>
              </a:spcBef>
              <a:spcAft>
                <a:spcPts val="0"/>
              </a:spcAft>
              <a:buNone/>
            </a:pPr>
            <a:r>
              <a:rPr b="1" lang="es" sz="1500">
                <a:solidFill>
                  <a:srgbClr val="375FA9"/>
                </a:solidFill>
              </a:rPr>
              <a:t>IMPORTANTE:</a:t>
            </a:r>
            <a:r>
              <a:rPr lang="es" sz="1500">
                <a:solidFill>
                  <a:srgbClr val="375FA9"/>
                </a:solidFill>
              </a:rPr>
              <a:t> Selecciona un perfil con el icono de </a:t>
            </a:r>
            <a:r>
              <a:rPr lang="es" sz="1500">
                <a:solidFill>
                  <a:srgbClr val="375FA9"/>
                </a:solidFill>
              </a:rPr>
              <a:t>PlayStore</a:t>
            </a:r>
            <a:r>
              <a:rPr lang="es" sz="1500">
                <a:solidFill>
                  <a:srgbClr val="375FA9"/>
                </a:solidFill>
              </a:rPr>
              <a:t> ya que se </a:t>
            </a:r>
            <a:r>
              <a:rPr lang="es" sz="1500">
                <a:solidFill>
                  <a:srgbClr val="375FA9"/>
                </a:solidFill>
              </a:rPr>
              <a:t>necesitará</a:t>
            </a:r>
            <a:r>
              <a:rPr lang="es" sz="1500">
                <a:solidFill>
                  <a:srgbClr val="375FA9"/>
                </a:solidFill>
              </a:rPr>
              <a:t> en el desarrollo de la </a:t>
            </a:r>
            <a:r>
              <a:rPr lang="es" sz="1500">
                <a:solidFill>
                  <a:srgbClr val="375FA9"/>
                </a:solidFill>
              </a:rPr>
              <a:t>aplicación</a:t>
            </a:r>
            <a:r>
              <a:rPr lang="es" sz="1500">
                <a:solidFill>
                  <a:srgbClr val="375FA9"/>
                </a:solidFill>
              </a:rPr>
              <a:t>.</a:t>
            </a:r>
            <a:endParaRPr sz="1500">
              <a:solidFill>
                <a:srgbClr val="375FA9"/>
              </a:solidFill>
            </a:endParaRPr>
          </a:p>
          <a:p>
            <a:pPr indent="0" lvl="0" marL="0" marR="0" rtl="0" algn="l">
              <a:lnSpc>
                <a:spcPct val="90000"/>
              </a:lnSpc>
              <a:spcBef>
                <a:spcPts val="900"/>
              </a:spcBef>
              <a:spcAft>
                <a:spcPts val="0"/>
              </a:spcAft>
              <a:buNone/>
            </a:pPr>
            <a:r>
              <a:t/>
            </a:r>
            <a:endParaRPr sz="1500">
              <a:solidFill>
                <a:srgbClr val="375FA9"/>
              </a:solidFill>
            </a:endParaRPr>
          </a:p>
          <a:p>
            <a:pPr indent="0" lvl="0" marL="0" marR="0" rtl="0" algn="l">
              <a:lnSpc>
                <a:spcPct val="90000"/>
              </a:lnSpc>
              <a:spcBef>
                <a:spcPts val="900"/>
              </a:spcBef>
              <a:spcAft>
                <a:spcPts val="0"/>
              </a:spcAft>
              <a:buNone/>
            </a:pPr>
            <a:r>
              <a:rPr i="1" lang="es" sz="1500">
                <a:solidFill>
                  <a:srgbClr val="375FA9"/>
                </a:solidFill>
              </a:rPr>
              <a:t>Esto indica que el emulador cuenta con los </a:t>
            </a:r>
            <a:r>
              <a:rPr b="1" i="1" lang="es" sz="1500">
                <a:solidFill>
                  <a:srgbClr val="375FA9"/>
                </a:solidFill>
              </a:rPr>
              <a:t>Servicios de Google.</a:t>
            </a:r>
            <a:endParaRPr b="1" i="1" sz="1500">
              <a:solidFill>
                <a:srgbClr val="375FA9"/>
              </a:solidFill>
            </a:endParaRPr>
          </a:p>
          <a:p>
            <a:pPr indent="0" lvl="0" marL="0" marR="0" rtl="0" algn="l">
              <a:lnSpc>
                <a:spcPct val="90000"/>
              </a:lnSpc>
              <a:spcBef>
                <a:spcPts val="900"/>
              </a:spcBef>
              <a:spcAft>
                <a:spcPts val="0"/>
              </a:spcAft>
              <a:buNone/>
            </a:pPr>
            <a:r>
              <a:t/>
            </a:r>
            <a:endParaRPr sz="1500">
              <a:solidFill>
                <a:srgbClr val="375FA9"/>
              </a:solidFill>
            </a:endParaRPr>
          </a:p>
          <a:p>
            <a:pPr indent="0" lvl="0" marL="0" marR="0" rtl="0" algn="l">
              <a:lnSpc>
                <a:spcPct val="90000"/>
              </a:lnSpc>
              <a:spcBef>
                <a:spcPts val="900"/>
              </a:spcBef>
              <a:spcAft>
                <a:spcPts val="0"/>
              </a:spcAft>
              <a:buNone/>
            </a:pPr>
            <a:r>
              <a:t/>
            </a:r>
            <a:endParaRPr sz="1500">
              <a:solidFill>
                <a:srgbClr val="375FA9"/>
              </a:solidFill>
            </a:endParaRPr>
          </a:p>
          <a:p>
            <a:pPr indent="0" lvl="0" marL="0" marR="0" rtl="0" algn="just">
              <a:lnSpc>
                <a:spcPct val="90000"/>
              </a:lnSpc>
              <a:spcBef>
                <a:spcPts val="900"/>
              </a:spcBef>
              <a:spcAft>
                <a:spcPts val="0"/>
              </a:spcAft>
              <a:buClr>
                <a:srgbClr val="000000"/>
              </a:buClr>
              <a:buSzPts val="1500"/>
              <a:buFont typeface="Arial"/>
              <a:buNone/>
            </a:pPr>
            <a:r>
              <a:t/>
            </a:r>
            <a:endParaRPr b="0" i="0" sz="1500" u="none" cap="none" strike="noStrike">
              <a:solidFill>
                <a:srgbClr val="375FA9"/>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600" u="none" cap="none" strike="noStrike">
              <a:solidFill>
                <a:srgbClr val="3C63AB"/>
              </a:solidFill>
              <a:latin typeface="Arial"/>
              <a:ea typeface="Arial"/>
              <a:cs typeface="Arial"/>
              <a:sym typeface="Arial"/>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513" name="Shape 513"/>
        <p:cNvGrpSpPr/>
        <p:nvPr/>
      </p:nvGrpSpPr>
      <p:grpSpPr>
        <a:xfrm>
          <a:off x="0" y="0"/>
          <a:ext cx="0" cy="0"/>
          <a:chOff x="0" y="0"/>
          <a:chExt cx="0" cy="0"/>
        </a:xfrm>
      </p:grpSpPr>
      <p:sp>
        <p:nvSpPr>
          <p:cNvPr id="514" name="Google Shape;514;g100ebea9ff5_2_91"/>
          <p:cNvSpPr txBox="1"/>
          <p:nvPr/>
        </p:nvSpPr>
        <p:spPr>
          <a:xfrm>
            <a:off x="974028" y="307349"/>
            <a:ext cx="7543800" cy="1088100"/>
          </a:xfrm>
          <a:prstGeom prst="rect">
            <a:avLst/>
          </a:prstGeom>
          <a:noFill/>
          <a:ln>
            <a:noFill/>
          </a:ln>
        </p:spPr>
        <p:txBody>
          <a:bodyPr anchorCtr="0" anchor="b" bIns="34275" lIns="68575" spcFirstLastPara="1" rIns="68575" wrap="square" tIns="34275">
            <a:noAutofit/>
          </a:bodyPr>
          <a:lstStyle/>
          <a:p>
            <a:pPr indent="0" lvl="0" marL="0" marR="0" rtl="0" algn="l">
              <a:lnSpc>
                <a:spcPct val="85000"/>
              </a:lnSpc>
              <a:spcBef>
                <a:spcPts val="0"/>
              </a:spcBef>
              <a:spcAft>
                <a:spcPts val="0"/>
              </a:spcAft>
              <a:buClr>
                <a:srgbClr val="000000"/>
              </a:buClr>
              <a:buSzPts val="3000"/>
              <a:buFont typeface="Arial"/>
              <a:buNone/>
            </a:pPr>
            <a:r>
              <a:rPr b="1" i="0" lang="es" sz="2800" u="none" cap="none" strike="noStrike">
                <a:solidFill>
                  <a:srgbClr val="E83464"/>
                </a:solidFill>
                <a:latin typeface="Arial"/>
                <a:ea typeface="Arial"/>
                <a:cs typeface="Arial"/>
                <a:sym typeface="Arial"/>
              </a:rPr>
              <a:t>Programación móvil: </a:t>
            </a:r>
            <a:r>
              <a:rPr b="1" lang="es" sz="2800">
                <a:solidFill>
                  <a:srgbClr val="E83464"/>
                </a:solidFill>
              </a:rPr>
              <a:t>Crear AVD</a:t>
            </a:r>
            <a:endParaRPr b="1" i="0" sz="2800" u="none" cap="none" strike="noStrike">
              <a:solidFill>
                <a:srgbClr val="E83464"/>
              </a:solidFill>
              <a:latin typeface="Arial"/>
              <a:ea typeface="Arial"/>
              <a:cs typeface="Arial"/>
              <a:sym typeface="Arial"/>
            </a:endParaRPr>
          </a:p>
        </p:txBody>
      </p:sp>
      <p:sp>
        <p:nvSpPr>
          <p:cNvPr id="515" name="Google Shape;515;g100ebea9ff5_2_91"/>
          <p:cNvSpPr txBox="1"/>
          <p:nvPr/>
        </p:nvSpPr>
        <p:spPr>
          <a:xfrm>
            <a:off x="1121700" y="1454800"/>
            <a:ext cx="7218600" cy="503400"/>
          </a:xfrm>
          <a:prstGeom prst="rect">
            <a:avLst/>
          </a:prstGeom>
          <a:noFill/>
          <a:ln>
            <a:noFill/>
          </a:ln>
        </p:spPr>
        <p:txBody>
          <a:bodyPr anchorCtr="0" anchor="t" bIns="34275" lIns="0" spcFirstLastPara="1" rIns="0" wrap="square" tIns="34275">
            <a:noAutofit/>
          </a:bodyPr>
          <a:lstStyle/>
          <a:p>
            <a:pPr indent="0" lvl="0" marL="0" marR="0" rtl="0" algn="l">
              <a:lnSpc>
                <a:spcPct val="90000"/>
              </a:lnSpc>
              <a:spcBef>
                <a:spcPts val="900"/>
              </a:spcBef>
              <a:spcAft>
                <a:spcPts val="0"/>
              </a:spcAft>
              <a:buNone/>
            </a:pPr>
            <a:r>
              <a:rPr lang="es" sz="1500">
                <a:solidFill>
                  <a:srgbClr val="375FA9"/>
                </a:solidFill>
              </a:rPr>
              <a:t>3</a:t>
            </a:r>
            <a:r>
              <a:rPr lang="es" sz="1500">
                <a:solidFill>
                  <a:srgbClr val="375FA9"/>
                </a:solidFill>
              </a:rPr>
              <a:t>.	</a:t>
            </a:r>
            <a:r>
              <a:rPr lang="es" sz="1500">
                <a:solidFill>
                  <a:srgbClr val="375FA9"/>
                </a:solidFill>
              </a:rPr>
              <a:t>Aparecerá la página </a:t>
            </a:r>
            <a:r>
              <a:rPr b="1" lang="es" sz="1500">
                <a:solidFill>
                  <a:srgbClr val="375FA9"/>
                </a:solidFill>
              </a:rPr>
              <a:t>System Image</a:t>
            </a:r>
            <a:r>
              <a:rPr lang="es" sz="1500">
                <a:solidFill>
                  <a:srgbClr val="375FA9"/>
                </a:solidFill>
              </a:rPr>
              <a:t>.</a:t>
            </a:r>
            <a:endParaRPr sz="1500">
              <a:solidFill>
                <a:srgbClr val="375FA9"/>
              </a:solidFill>
            </a:endParaRPr>
          </a:p>
          <a:p>
            <a:pPr indent="0" lvl="0" marL="0" marR="0" rtl="0" algn="l">
              <a:lnSpc>
                <a:spcPct val="90000"/>
              </a:lnSpc>
              <a:spcBef>
                <a:spcPts val="900"/>
              </a:spcBef>
              <a:spcAft>
                <a:spcPts val="0"/>
              </a:spcAft>
              <a:buNone/>
            </a:pPr>
            <a:r>
              <a:t/>
            </a:r>
            <a:endParaRPr sz="1500">
              <a:solidFill>
                <a:srgbClr val="375FA9"/>
              </a:solidFill>
            </a:endParaRPr>
          </a:p>
          <a:p>
            <a:pPr indent="0" lvl="0" marL="0" marR="0" rtl="0" algn="l">
              <a:lnSpc>
                <a:spcPct val="90000"/>
              </a:lnSpc>
              <a:spcBef>
                <a:spcPts val="900"/>
              </a:spcBef>
              <a:spcAft>
                <a:spcPts val="0"/>
              </a:spcAft>
              <a:buNone/>
            </a:pPr>
            <a:r>
              <a:t/>
            </a:r>
            <a:endParaRPr sz="1500">
              <a:solidFill>
                <a:srgbClr val="375FA9"/>
              </a:solidFill>
            </a:endParaRPr>
          </a:p>
          <a:p>
            <a:pPr indent="0" lvl="0" marL="0" marR="0" rtl="0" algn="l">
              <a:lnSpc>
                <a:spcPct val="90000"/>
              </a:lnSpc>
              <a:spcBef>
                <a:spcPts val="900"/>
              </a:spcBef>
              <a:spcAft>
                <a:spcPts val="0"/>
              </a:spcAft>
              <a:buNone/>
            </a:pPr>
            <a:r>
              <a:t/>
            </a:r>
            <a:endParaRPr sz="1500">
              <a:solidFill>
                <a:srgbClr val="375FA9"/>
              </a:solidFill>
            </a:endParaRPr>
          </a:p>
          <a:p>
            <a:pPr indent="0" lvl="0" marL="0" marR="0" rtl="0" algn="just">
              <a:lnSpc>
                <a:spcPct val="90000"/>
              </a:lnSpc>
              <a:spcBef>
                <a:spcPts val="900"/>
              </a:spcBef>
              <a:spcAft>
                <a:spcPts val="0"/>
              </a:spcAft>
              <a:buClr>
                <a:srgbClr val="000000"/>
              </a:buClr>
              <a:buSzPts val="1500"/>
              <a:buFont typeface="Arial"/>
              <a:buNone/>
            </a:pPr>
            <a:r>
              <a:t/>
            </a:r>
            <a:endParaRPr b="0" i="0" sz="1500" u="none" cap="none" strike="noStrike">
              <a:solidFill>
                <a:srgbClr val="375FA9"/>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600" u="none" cap="none" strike="noStrike">
              <a:solidFill>
                <a:srgbClr val="3C63AB"/>
              </a:solidFill>
              <a:latin typeface="Arial"/>
              <a:ea typeface="Arial"/>
              <a:cs typeface="Arial"/>
              <a:sym typeface="Arial"/>
            </a:endParaRPr>
          </a:p>
        </p:txBody>
      </p:sp>
      <p:sp>
        <p:nvSpPr>
          <p:cNvPr id="516" name="Google Shape;516;g100ebea9ff5_2_91"/>
          <p:cNvSpPr txBox="1"/>
          <p:nvPr/>
        </p:nvSpPr>
        <p:spPr>
          <a:xfrm>
            <a:off x="5758750" y="1966575"/>
            <a:ext cx="2873700" cy="1821900"/>
          </a:xfrm>
          <a:prstGeom prst="rect">
            <a:avLst/>
          </a:prstGeom>
          <a:noFill/>
          <a:ln>
            <a:noFill/>
          </a:ln>
        </p:spPr>
        <p:txBody>
          <a:bodyPr anchorCtr="0" anchor="t" bIns="34275" lIns="0" spcFirstLastPara="1" rIns="0" wrap="square" tIns="34275">
            <a:noAutofit/>
          </a:bodyPr>
          <a:lstStyle/>
          <a:p>
            <a:pPr indent="0" lvl="0" marL="0" marR="0" rtl="0" algn="l">
              <a:lnSpc>
                <a:spcPct val="90000"/>
              </a:lnSpc>
              <a:spcBef>
                <a:spcPts val="900"/>
              </a:spcBef>
              <a:spcAft>
                <a:spcPts val="0"/>
              </a:spcAft>
              <a:buNone/>
            </a:pPr>
            <a:r>
              <a:rPr b="1" lang="es" sz="1500">
                <a:solidFill>
                  <a:srgbClr val="375FA9"/>
                </a:solidFill>
              </a:rPr>
              <a:t>IMPORTANTE:</a:t>
            </a:r>
            <a:r>
              <a:rPr lang="es" sz="1500">
                <a:solidFill>
                  <a:srgbClr val="375FA9"/>
                </a:solidFill>
              </a:rPr>
              <a:t> Selecciona una imagen que contenga </a:t>
            </a:r>
            <a:r>
              <a:rPr b="1" i="1" lang="es" sz="1500">
                <a:solidFill>
                  <a:srgbClr val="375FA9"/>
                </a:solidFill>
              </a:rPr>
              <a:t>(Google Play)</a:t>
            </a:r>
            <a:r>
              <a:rPr lang="es" sz="1500">
                <a:solidFill>
                  <a:srgbClr val="375FA9"/>
                </a:solidFill>
              </a:rPr>
              <a:t> ya que se necesitará en el desarrollo de la aplicación.</a:t>
            </a:r>
            <a:endParaRPr sz="1500">
              <a:solidFill>
                <a:srgbClr val="375FA9"/>
              </a:solidFill>
            </a:endParaRPr>
          </a:p>
          <a:p>
            <a:pPr indent="0" lvl="0" marL="0" marR="0" rtl="0" algn="l">
              <a:lnSpc>
                <a:spcPct val="90000"/>
              </a:lnSpc>
              <a:spcBef>
                <a:spcPts val="900"/>
              </a:spcBef>
              <a:spcAft>
                <a:spcPts val="0"/>
              </a:spcAft>
              <a:buNone/>
            </a:pPr>
            <a:r>
              <a:t/>
            </a:r>
            <a:endParaRPr sz="1500">
              <a:solidFill>
                <a:srgbClr val="375FA9"/>
              </a:solidFill>
            </a:endParaRPr>
          </a:p>
          <a:p>
            <a:pPr indent="0" lvl="0" marL="0" marR="0" rtl="0" algn="l">
              <a:lnSpc>
                <a:spcPct val="90000"/>
              </a:lnSpc>
              <a:spcBef>
                <a:spcPts val="900"/>
              </a:spcBef>
              <a:spcAft>
                <a:spcPts val="0"/>
              </a:spcAft>
              <a:buNone/>
            </a:pPr>
            <a:r>
              <a:rPr i="1" lang="es" sz="1500">
                <a:solidFill>
                  <a:srgbClr val="375FA9"/>
                </a:solidFill>
              </a:rPr>
              <a:t>Esto indica que la imagen cuenta con los </a:t>
            </a:r>
            <a:r>
              <a:rPr b="1" i="1" lang="es" sz="1500">
                <a:solidFill>
                  <a:srgbClr val="375FA9"/>
                </a:solidFill>
              </a:rPr>
              <a:t>Servicios de Google.</a:t>
            </a:r>
            <a:endParaRPr b="1" i="1" sz="1500">
              <a:solidFill>
                <a:srgbClr val="375FA9"/>
              </a:solidFill>
            </a:endParaRPr>
          </a:p>
          <a:p>
            <a:pPr indent="0" lvl="0" marL="0" marR="0" rtl="0" algn="l">
              <a:lnSpc>
                <a:spcPct val="90000"/>
              </a:lnSpc>
              <a:spcBef>
                <a:spcPts val="900"/>
              </a:spcBef>
              <a:spcAft>
                <a:spcPts val="0"/>
              </a:spcAft>
              <a:buNone/>
            </a:pPr>
            <a:r>
              <a:t/>
            </a:r>
            <a:endParaRPr sz="1500">
              <a:solidFill>
                <a:srgbClr val="375FA9"/>
              </a:solidFill>
            </a:endParaRPr>
          </a:p>
          <a:p>
            <a:pPr indent="0" lvl="0" marL="0" marR="0" rtl="0" algn="l">
              <a:lnSpc>
                <a:spcPct val="90000"/>
              </a:lnSpc>
              <a:spcBef>
                <a:spcPts val="900"/>
              </a:spcBef>
              <a:spcAft>
                <a:spcPts val="0"/>
              </a:spcAft>
              <a:buNone/>
            </a:pPr>
            <a:r>
              <a:t/>
            </a:r>
            <a:endParaRPr sz="1500">
              <a:solidFill>
                <a:srgbClr val="375FA9"/>
              </a:solidFill>
            </a:endParaRPr>
          </a:p>
          <a:p>
            <a:pPr indent="0" lvl="0" marL="0" marR="0" rtl="0" algn="just">
              <a:lnSpc>
                <a:spcPct val="90000"/>
              </a:lnSpc>
              <a:spcBef>
                <a:spcPts val="900"/>
              </a:spcBef>
              <a:spcAft>
                <a:spcPts val="0"/>
              </a:spcAft>
              <a:buClr>
                <a:srgbClr val="000000"/>
              </a:buClr>
              <a:buSzPts val="1500"/>
              <a:buFont typeface="Arial"/>
              <a:buNone/>
            </a:pPr>
            <a:r>
              <a:t/>
            </a:r>
            <a:endParaRPr b="0" i="0" sz="1500" u="none" cap="none" strike="noStrike">
              <a:solidFill>
                <a:srgbClr val="375FA9"/>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600" u="none" cap="none" strike="noStrike">
              <a:solidFill>
                <a:srgbClr val="3C63AB"/>
              </a:solidFill>
              <a:latin typeface="Arial"/>
              <a:ea typeface="Arial"/>
              <a:cs typeface="Arial"/>
              <a:sym typeface="Arial"/>
            </a:endParaRPr>
          </a:p>
        </p:txBody>
      </p:sp>
      <p:pic>
        <p:nvPicPr>
          <p:cNvPr id="517" name="Google Shape;517;g100ebea9ff5_2_91"/>
          <p:cNvPicPr preferRelativeResize="0"/>
          <p:nvPr/>
        </p:nvPicPr>
        <p:blipFill>
          <a:blip r:embed="rId4">
            <a:alphaModFix/>
          </a:blip>
          <a:stretch>
            <a:fillRect/>
          </a:stretch>
        </p:blipFill>
        <p:spPr>
          <a:xfrm>
            <a:off x="1121696" y="1826825"/>
            <a:ext cx="4418600" cy="2969306"/>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521" name="Shape 521"/>
        <p:cNvGrpSpPr/>
        <p:nvPr/>
      </p:nvGrpSpPr>
      <p:grpSpPr>
        <a:xfrm>
          <a:off x="0" y="0"/>
          <a:ext cx="0" cy="0"/>
          <a:chOff x="0" y="0"/>
          <a:chExt cx="0" cy="0"/>
        </a:xfrm>
      </p:grpSpPr>
      <p:sp>
        <p:nvSpPr>
          <p:cNvPr id="522" name="Google Shape;522;g100ebea9ff5_2_109"/>
          <p:cNvSpPr txBox="1"/>
          <p:nvPr/>
        </p:nvSpPr>
        <p:spPr>
          <a:xfrm>
            <a:off x="974028" y="307349"/>
            <a:ext cx="7543800" cy="1088100"/>
          </a:xfrm>
          <a:prstGeom prst="rect">
            <a:avLst/>
          </a:prstGeom>
          <a:noFill/>
          <a:ln>
            <a:noFill/>
          </a:ln>
        </p:spPr>
        <p:txBody>
          <a:bodyPr anchorCtr="0" anchor="b" bIns="34275" lIns="68575" spcFirstLastPara="1" rIns="68575" wrap="square" tIns="34275">
            <a:noAutofit/>
          </a:bodyPr>
          <a:lstStyle/>
          <a:p>
            <a:pPr indent="0" lvl="0" marL="0" marR="0" rtl="0" algn="l">
              <a:lnSpc>
                <a:spcPct val="85000"/>
              </a:lnSpc>
              <a:spcBef>
                <a:spcPts val="0"/>
              </a:spcBef>
              <a:spcAft>
                <a:spcPts val="0"/>
              </a:spcAft>
              <a:buClr>
                <a:srgbClr val="000000"/>
              </a:buClr>
              <a:buSzPts val="3000"/>
              <a:buFont typeface="Arial"/>
              <a:buNone/>
            </a:pPr>
            <a:r>
              <a:rPr b="1" i="0" lang="es" sz="2800" u="none" cap="none" strike="noStrike">
                <a:solidFill>
                  <a:srgbClr val="E83464"/>
                </a:solidFill>
                <a:latin typeface="Arial"/>
                <a:ea typeface="Arial"/>
                <a:cs typeface="Arial"/>
                <a:sym typeface="Arial"/>
              </a:rPr>
              <a:t>Programación móvil: </a:t>
            </a:r>
            <a:r>
              <a:rPr b="1" lang="es" sz="2800">
                <a:solidFill>
                  <a:srgbClr val="E83464"/>
                </a:solidFill>
              </a:rPr>
              <a:t>Crear AVD</a:t>
            </a:r>
            <a:endParaRPr b="1" i="0" sz="2800" u="none" cap="none" strike="noStrike">
              <a:solidFill>
                <a:srgbClr val="E83464"/>
              </a:solidFill>
              <a:latin typeface="Arial"/>
              <a:ea typeface="Arial"/>
              <a:cs typeface="Arial"/>
              <a:sym typeface="Arial"/>
            </a:endParaRPr>
          </a:p>
        </p:txBody>
      </p:sp>
      <p:sp>
        <p:nvSpPr>
          <p:cNvPr id="523" name="Google Shape;523;g100ebea9ff5_2_109"/>
          <p:cNvSpPr txBox="1"/>
          <p:nvPr/>
        </p:nvSpPr>
        <p:spPr>
          <a:xfrm>
            <a:off x="1121700" y="1454800"/>
            <a:ext cx="7218600" cy="503400"/>
          </a:xfrm>
          <a:prstGeom prst="rect">
            <a:avLst/>
          </a:prstGeom>
          <a:noFill/>
          <a:ln>
            <a:noFill/>
          </a:ln>
        </p:spPr>
        <p:txBody>
          <a:bodyPr anchorCtr="0" anchor="t" bIns="34275" lIns="0" spcFirstLastPara="1" rIns="0" wrap="square" tIns="34275">
            <a:noAutofit/>
          </a:bodyPr>
          <a:lstStyle/>
          <a:p>
            <a:pPr indent="0" lvl="0" marL="0" marR="0" rtl="0" algn="l">
              <a:lnSpc>
                <a:spcPct val="90000"/>
              </a:lnSpc>
              <a:spcBef>
                <a:spcPts val="900"/>
              </a:spcBef>
              <a:spcAft>
                <a:spcPts val="0"/>
              </a:spcAft>
              <a:buNone/>
            </a:pPr>
            <a:r>
              <a:rPr lang="es" sz="1500">
                <a:solidFill>
                  <a:srgbClr val="375FA9"/>
                </a:solidFill>
              </a:rPr>
              <a:t>3.	</a:t>
            </a:r>
            <a:r>
              <a:rPr lang="es" sz="1500">
                <a:solidFill>
                  <a:srgbClr val="375FA9"/>
                </a:solidFill>
              </a:rPr>
              <a:t>Aparecerá la página </a:t>
            </a:r>
            <a:r>
              <a:rPr b="1" lang="es" sz="1500">
                <a:solidFill>
                  <a:srgbClr val="375FA9"/>
                </a:solidFill>
              </a:rPr>
              <a:t>Verify Configuration.</a:t>
            </a:r>
            <a:endParaRPr b="1" sz="1500">
              <a:solidFill>
                <a:srgbClr val="375FA9"/>
              </a:solidFill>
            </a:endParaRPr>
          </a:p>
          <a:p>
            <a:pPr indent="0" lvl="0" marL="0" marR="0" rtl="0" algn="l">
              <a:lnSpc>
                <a:spcPct val="90000"/>
              </a:lnSpc>
              <a:spcBef>
                <a:spcPts val="900"/>
              </a:spcBef>
              <a:spcAft>
                <a:spcPts val="0"/>
              </a:spcAft>
              <a:buNone/>
            </a:pPr>
            <a:r>
              <a:t/>
            </a:r>
            <a:endParaRPr sz="1500">
              <a:solidFill>
                <a:srgbClr val="375FA9"/>
              </a:solidFill>
            </a:endParaRPr>
          </a:p>
          <a:p>
            <a:pPr indent="0" lvl="0" marL="0" marR="0" rtl="0" algn="l">
              <a:lnSpc>
                <a:spcPct val="90000"/>
              </a:lnSpc>
              <a:spcBef>
                <a:spcPts val="900"/>
              </a:spcBef>
              <a:spcAft>
                <a:spcPts val="0"/>
              </a:spcAft>
              <a:buNone/>
            </a:pPr>
            <a:r>
              <a:t/>
            </a:r>
            <a:endParaRPr sz="1500">
              <a:solidFill>
                <a:srgbClr val="375FA9"/>
              </a:solidFill>
            </a:endParaRPr>
          </a:p>
          <a:p>
            <a:pPr indent="0" lvl="0" marL="0" marR="0" rtl="0" algn="l">
              <a:lnSpc>
                <a:spcPct val="90000"/>
              </a:lnSpc>
              <a:spcBef>
                <a:spcPts val="900"/>
              </a:spcBef>
              <a:spcAft>
                <a:spcPts val="0"/>
              </a:spcAft>
              <a:buNone/>
            </a:pPr>
            <a:r>
              <a:t/>
            </a:r>
            <a:endParaRPr sz="1500">
              <a:solidFill>
                <a:srgbClr val="375FA9"/>
              </a:solidFill>
            </a:endParaRPr>
          </a:p>
          <a:p>
            <a:pPr indent="0" lvl="0" marL="0" marR="0" rtl="0" algn="just">
              <a:lnSpc>
                <a:spcPct val="90000"/>
              </a:lnSpc>
              <a:spcBef>
                <a:spcPts val="900"/>
              </a:spcBef>
              <a:spcAft>
                <a:spcPts val="0"/>
              </a:spcAft>
              <a:buClr>
                <a:srgbClr val="000000"/>
              </a:buClr>
              <a:buSzPts val="1500"/>
              <a:buFont typeface="Arial"/>
              <a:buNone/>
            </a:pPr>
            <a:r>
              <a:t/>
            </a:r>
            <a:endParaRPr b="0" i="0" sz="1500" u="none" cap="none" strike="noStrike">
              <a:solidFill>
                <a:srgbClr val="375FA9"/>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600" u="none" cap="none" strike="noStrike">
              <a:solidFill>
                <a:srgbClr val="3C63AB"/>
              </a:solidFill>
              <a:latin typeface="Arial"/>
              <a:ea typeface="Arial"/>
              <a:cs typeface="Arial"/>
              <a:sym typeface="Arial"/>
            </a:endParaRPr>
          </a:p>
        </p:txBody>
      </p:sp>
      <p:sp>
        <p:nvSpPr>
          <p:cNvPr id="524" name="Google Shape;524;g100ebea9ff5_2_109"/>
          <p:cNvSpPr txBox="1"/>
          <p:nvPr/>
        </p:nvSpPr>
        <p:spPr>
          <a:xfrm>
            <a:off x="5758750" y="1966575"/>
            <a:ext cx="2873700" cy="1821900"/>
          </a:xfrm>
          <a:prstGeom prst="rect">
            <a:avLst/>
          </a:prstGeom>
          <a:noFill/>
          <a:ln>
            <a:noFill/>
          </a:ln>
        </p:spPr>
        <p:txBody>
          <a:bodyPr anchorCtr="0" anchor="t" bIns="34275" lIns="0" spcFirstLastPara="1" rIns="0" wrap="square" tIns="34275">
            <a:noAutofit/>
          </a:bodyPr>
          <a:lstStyle/>
          <a:p>
            <a:pPr indent="0" lvl="0" marL="0" marR="0" rtl="0" algn="l">
              <a:lnSpc>
                <a:spcPct val="90000"/>
              </a:lnSpc>
              <a:spcBef>
                <a:spcPts val="900"/>
              </a:spcBef>
              <a:spcAft>
                <a:spcPts val="0"/>
              </a:spcAft>
              <a:buNone/>
            </a:pPr>
            <a:r>
              <a:rPr lang="es" sz="1500">
                <a:solidFill>
                  <a:srgbClr val="375FA9"/>
                </a:solidFill>
              </a:rPr>
              <a:t>Si toda la </a:t>
            </a:r>
            <a:r>
              <a:rPr lang="es" sz="1500">
                <a:solidFill>
                  <a:srgbClr val="375FA9"/>
                </a:solidFill>
              </a:rPr>
              <a:t>configuración</a:t>
            </a:r>
            <a:r>
              <a:rPr lang="es" sz="1500">
                <a:solidFill>
                  <a:srgbClr val="375FA9"/>
                </a:solidFill>
              </a:rPr>
              <a:t> es correcta, finaliza el asistente.</a:t>
            </a:r>
            <a:endParaRPr i="1" sz="1500">
              <a:solidFill>
                <a:srgbClr val="375FA9"/>
              </a:solidFill>
            </a:endParaRPr>
          </a:p>
          <a:p>
            <a:pPr indent="0" lvl="0" marL="0" marR="0" rtl="0" algn="l">
              <a:lnSpc>
                <a:spcPct val="90000"/>
              </a:lnSpc>
              <a:spcBef>
                <a:spcPts val="900"/>
              </a:spcBef>
              <a:spcAft>
                <a:spcPts val="0"/>
              </a:spcAft>
              <a:buNone/>
            </a:pPr>
            <a:r>
              <a:t/>
            </a:r>
            <a:endParaRPr sz="1500">
              <a:solidFill>
                <a:srgbClr val="375FA9"/>
              </a:solidFill>
            </a:endParaRPr>
          </a:p>
          <a:p>
            <a:pPr indent="0" lvl="0" marL="0" marR="0" rtl="0" algn="l">
              <a:lnSpc>
                <a:spcPct val="90000"/>
              </a:lnSpc>
              <a:spcBef>
                <a:spcPts val="900"/>
              </a:spcBef>
              <a:spcAft>
                <a:spcPts val="0"/>
              </a:spcAft>
              <a:buNone/>
            </a:pPr>
            <a:r>
              <a:t/>
            </a:r>
            <a:endParaRPr sz="1500">
              <a:solidFill>
                <a:srgbClr val="375FA9"/>
              </a:solidFill>
            </a:endParaRPr>
          </a:p>
          <a:p>
            <a:pPr indent="0" lvl="0" marL="0" marR="0" rtl="0" algn="just">
              <a:lnSpc>
                <a:spcPct val="90000"/>
              </a:lnSpc>
              <a:spcBef>
                <a:spcPts val="900"/>
              </a:spcBef>
              <a:spcAft>
                <a:spcPts val="0"/>
              </a:spcAft>
              <a:buClr>
                <a:srgbClr val="000000"/>
              </a:buClr>
              <a:buSzPts val="1500"/>
              <a:buFont typeface="Arial"/>
              <a:buNone/>
            </a:pPr>
            <a:r>
              <a:t/>
            </a:r>
            <a:endParaRPr b="0" i="0" sz="1500" u="none" cap="none" strike="noStrike">
              <a:solidFill>
                <a:srgbClr val="375FA9"/>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600" u="none" cap="none" strike="noStrike">
              <a:solidFill>
                <a:srgbClr val="3C63AB"/>
              </a:solidFill>
              <a:latin typeface="Arial"/>
              <a:ea typeface="Arial"/>
              <a:cs typeface="Arial"/>
              <a:sym typeface="Arial"/>
            </a:endParaRPr>
          </a:p>
        </p:txBody>
      </p:sp>
      <p:pic>
        <p:nvPicPr>
          <p:cNvPr id="525" name="Google Shape;525;g100ebea9ff5_2_109"/>
          <p:cNvPicPr preferRelativeResize="0"/>
          <p:nvPr/>
        </p:nvPicPr>
        <p:blipFill>
          <a:blip r:embed="rId4">
            <a:alphaModFix/>
          </a:blip>
          <a:stretch>
            <a:fillRect/>
          </a:stretch>
        </p:blipFill>
        <p:spPr>
          <a:xfrm>
            <a:off x="1121696" y="1826825"/>
            <a:ext cx="4418600" cy="2969306"/>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529" name="Shape 529"/>
        <p:cNvGrpSpPr/>
        <p:nvPr/>
      </p:nvGrpSpPr>
      <p:grpSpPr>
        <a:xfrm>
          <a:off x="0" y="0"/>
          <a:ext cx="0" cy="0"/>
          <a:chOff x="0" y="0"/>
          <a:chExt cx="0" cy="0"/>
        </a:xfrm>
      </p:grpSpPr>
      <p:sp>
        <p:nvSpPr>
          <p:cNvPr id="530" name="Google Shape;530;gb85b88c02a_0_7"/>
          <p:cNvSpPr txBox="1"/>
          <p:nvPr/>
        </p:nvSpPr>
        <p:spPr>
          <a:xfrm>
            <a:off x="974028" y="307349"/>
            <a:ext cx="7543800" cy="1088100"/>
          </a:xfrm>
          <a:prstGeom prst="rect">
            <a:avLst/>
          </a:prstGeom>
          <a:noFill/>
          <a:ln>
            <a:noFill/>
          </a:ln>
        </p:spPr>
        <p:txBody>
          <a:bodyPr anchorCtr="0" anchor="b" bIns="34275" lIns="68575" spcFirstLastPara="1" rIns="68575" wrap="square" tIns="34275">
            <a:noAutofit/>
          </a:bodyPr>
          <a:lstStyle/>
          <a:p>
            <a:pPr indent="0" lvl="0" marL="0" marR="0" rtl="0" algn="l">
              <a:lnSpc>
                <a:spcPct val="85000"/>
              </a:lnSpc>
              <a:spcBef>
                <a:spcPts val="0"/>
              </a:spcBef>
              <a:spcAft>
                <a:spcPts val="0"/>
              </a:spcAft>
              <a:buClr>
                <a:srgbClr val="000000"/>
              </a:buClr>
              <a:buSzPts val="3000"/>
              <a:buFont typeface="Arial"/>
              <a:buNone/>
            </a:pPr>
            <a:r>
              <a:rPr b="1" i="0" lang="es" sz="2700" u="none" cap="none" strike="noStrike">
                <a:solidFill>
                  <a:srgbClr val="E83464"/>
                </a:solidFill>
                <a:latin typeface="Arial"/>
                <a:ea typeface="Arial"/>
                <a:cs typeface="Arial"/>
                <a:sym typeface="Arial"/>
              </a:rPr>
              <a:t>Ambiente de trabajo - Plu</a:t>
            </a:r>
            <a:r>
              <a:rPr b="1" lang="es" sz="2700">
                <a:solidFill>
                  <a:srgbClr val="E83464"/>
                </a:solidFill>
              </a:rPr>
              <a:t>gins de VsCode</a:t>
            </a:r>
            <a:endParaRPr b="1" i="0" sz="2700" u="none" cap="none" strike="noStrike">
              <a:solidFill>
                <a:srgbClr val="E83464"/>
              </a:solidFill>
              <a:latin typeface="Arial"/>
              <a:ea typeface="Arial"/>
              <a:cs typeface="Arial"/>
              <a:sym typeface="Arial"/>
            </a:endParaRPr>
          </a:p>
        </p:txBody>
      </p:sp>
      <p:pic>
        <p:nvPicPr>
          <p:cNvPr id="531" name="Google Shape;531;gb85b88c02a_0_7"/>
          <p:cNvPicPr preferRelativeResize="0"/>
          <p:nvPr/>
        </p:nvPicPr>
        <p:blipFill rotWithShape="1">
          <a:blip r:embed="rId4">
            <a:alphaModFix/>
          </a:blip>
          <a:srcRect b="0" l="0" r="0" t="0"/>
          <a:stretch/>
        </p:blipFill>
        <p:spPr>
          <a:xfrm>
            <a:off x="1109975" y="1665912"/>
            <a:ext cx="3138751" cy="2525976"/>
          </a:xfrm>
          <a:prstGeom prst="rect">
            <a:avLst/>
          </a:prstGeom>
          <a:noFill/>
          <a:ln>
            <a:noFill/>
          </a:ln>
        </p:spPr>
      </p:pic>
      <p:pic>
        <p:nvPicPr>
          <p:cNvPr id="532" name="Google Shape;532;gb85b88c02a_0_7"/>
          <p:cNvPicPr preferRelativeResize="0"/>
          <p:nvPr/>
        </p:nvPicPr>
        <p:blipFill rotWithShape="1">
          <a:blip r:embed="rId5">
            <a:alphaModFix/>
          </a:blip>
          <a:srcRect b="0" l="0" r="0" t="0"/>
          <a:stretch/>
        </p:blipFill>
        <p:spPr>
          <a:xfrm>
            <a:off x="4593625" y="1670137"/>
            <a:ext cx="2966575" cy="2439250"/>
          </a:xfrm>
          <a:prstGeom prst="rect">
            <a:avLst/>
          </a:prstGeom>
          <a:noFill/>
          <a:ln>
            <a:noFill/>
          </a:ln>
        </p:spPr>
      </p:pic>
      <p:sp>
        <p:nvSpPr>
          <p:cNvPr id="533" name="Google Shape;533;gb85b88c02a_0_7"/>
          <p:cNvSpPr txBox="1"/>
          <p:nvPr/>
        </p:nvSpPr>
        <p:spPr>
          <a:xfrm>
            <a:off x="1816050" y="4241475"/>
            <a:ext cx="55119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800">
                <a:solidFill>
                  <a:srgbClr val="375FA9"/>
                </a:solidFill>
              </a:rPr>
              <a:t>Los </a:t>
            </a:r>
            <a:r>
              <a:rPr b="1" lang="es" sz="1800">
                <a:solidFill>
                  <a:srgbClr val="375FA9"/>
                </a:solidFill>
              </a:rPr>
              <a:t>plugins</a:t>
            </a:r>
            <a:r>
              <a:rPr b="1" lang="es" sz="1800">
                <a:solidFill>
                  <a:srgbClr val="375FA9"/>
                </a:solidFill>
              </a:rPr>
              <a:t> básicos para trabajar con VsCode</a:t>
            </a:r>
            <a:endParaRPr b="1" sz="1800">
              <a:solidFill>
                <a:srgbClr val="375FA9"/>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166" name="Shape 166"/>
        <p:cNvGrpSpPr/>
        <p:nvPr/>
      </p:nvGrpSpPr>
      <p:grpSpPr>
        <a:xfrm>
          <a:off x="0" y="0"/>
          <a:ext cx="0" cy="0"/>
          <a:chOff x="0" y="0"/>
          <a:chExt cx="0" cy="0"/>
        </a:xfrm>
      </p:grpSpPr>
      <p:sp>
        <p:nvSpPr>
          <p:cNvPr id="167" name="Google Shape;167;p5"/>
          <p:cNvSpPr txBox="1"/>
          <p:nvPr/>
        </p:nvSpPr>
        <p:spPr>
          <a:xfrm>
            <a:off x="927528" y="406499"/>
            <a:ext cx="7543800" cy="1088100"/>
          </a:xfrm>
          <a:prstGeom prst="rect">
            <a:avLst/>
          </a:prstGeom>
          <a:noFill/>
          <a:ln>
            <a:noFill/>
          </a:ln>
        </p:spPr>
        <p:txBody>
          <a:bodyPr anchorCtr="0" anchor="b" bIns="34275" lIns="68575" spcFirstLastPara="1" rIns="68575" wrap="square" tIns="34275">
            <a:noAutofit/>
          </a:bodyPr>
          <a:lstStyle/>
          <a:p>
            <a:pPr indent="0" lvl="0" marL="0" marR="0" rtl="0" algn="l">
              <a:lnSpc>
                <a:spcPct val="85000"/>
              </a:lnSpc>
              <a:spcBef>
                <a:spcPts val="0"/>
              </a:spcBef>
              <a:spcAft>
                <a:spcPts val="0"/>
              </a:spcAft>
              <a:buClr>
                <a:srgbClr val="000000"/>
              </a:buClr>
              <a:buSzPts val="3000"/>
              <a:buFont typeface="Arial"/>
              <a:buNone/>
            </a:pPr>
            <a:r>
              <a:rPr b="1" i="0" lang="es" sz="3000" u="none" cap="none" strike="noStrike">
                <a:solidFill>
                  <a:srgbClr val="E83464"/>
                </a:solidFill>
                <a:latin typeface="Arial"/>
                <a:ea typeface="Arial"/>
                <a:cs typeface="Arial"/>
                <a:sym typeface="Arial"/>
              </a:rPr>
              <a:t>Programación móvil</a:t>
            </a:r>
            <a:endParaRPr b="1" i="0" sz="3000" u="none" cap="none" strike="noStrike">
              <a:solidFill>
                <a:srgbClr val="E83464"/>
              </a:solidFill>
              <a:latin typeface="Arial"/>
              <a:ea typeface="Arial"/>
              <a:cs typeface="Arial"/>
              <a:sym typeface="Arial"/>
            </a:endParaRPr>
          </a:p>
        </p:txBody>
      </p:sp>
      <p:sp>
        <p:nvSpPr>
          <p:cNvPr id="168" name="Google Shape;168;p5"/>
          <p:cNvSpPr txBox="1"/>
          <p:nvPr/>
        </p:nvSpPr>
        <p:spPr>
          <a:xfrm>
            <a:off x="1048500" y="1494600"/>
            <a:ext cx="6962700" cy="2715000"/>
          </a:xfrm>
          <a:prstGeom prst="rect">
            <a:avLst/>
          </a:prstGeom>
          <a:noFill/>
          <a:ln>
            <a:noFill/>
          </a:ln>
        </p:spPr>
        <p:txBody>
          <a:bodyPr anchorCtr="0" anchor="t" bIns="34275" lIns="0" spcFirstLastPara="1" rIns="0" wrap="square" tIns="34275">
            <a:noAutofit/>
          </a:bodyPr>
          <a:lstStyle/>
          <a:p>
            <a:pPr indent="0" lvl="0" marL="0" marR="0" rtl="0" algn="l">
              <a:lnSpc>
                <a:spcPct val="115000"/>
              </a:lnSpc>
              <a:spcBef>
                <a:spcPts val="900"/>
              </a:spcBef>
              <a:spcAft>
                <a:spcPts val="0"/>
              </a:spcAft>
              <a:buClr>
                <a:srgbClr val="000000"/>
              </a:buClr>
              <a:buSzPts val="1500"/>
              <a:buFont typeface="Arial"/>
              <a:buNone/>
            </a:pPr>
            <a:r>
              <a:rPr b="0" i="0" lang="es" sz="1400" u="none" cap="none" strike="noStrike">
                <a:solidFill>
                  <a:srgbClr val="3C63AB"/>
                </a:solidFill>
                <a:latin typeface="Arial"/>
                <a:ea typeface="Arial"/>
                <a:cs typeface="Arial"/>
                <a:sym typeface="Arial"/>
              </a:rPr>
              <a:t>A lo largo de los años han existidos sistemas operativos para plataformas móviles tales como:</a:t>
            </a:r>
            <a:endParaRPr b="0" i="0" sz="1400" u="none" cap="none" strike="noStrike">
              <a:solidFill>
                <a:srgbClr val="3C63AB"/>
              </a:solidFill>
              <a:latin typeface="Arial"/>
              <a:ea typeface="Arial"/>
              <a:cs typeface="Arial"/>
              <a:sym typeface="Arial"/>
            </a:endParaRPr>
          </a:p>
          <a:p>
            <a:pPr indent="-317500" lvl="0" marL="457200" marR="0" rtl="0" algn="l">
              <a:lnSpc>
                <a:spcPct val="115000"/>
              </a:lnSpc>
              <a:spcBef>
                <a:spcPts val="0"/>
              </a:spcBef>
              <a:spcAft>
                <a:spcPts val="0"/>
              </a:spcAft>
              <a:buClr>
                <a:srgbClr val="3C63AB"/>
              </a:buClr>
              <a:buSzPts val="1400"/>
              <a:buFont typeface="Arial"/>
              <a:buChar char="●"/>
            </a:pPr>
            <a:r>
              <a:rPr b="0" i="0" lang="es" sz="1400" u="none" cap="none" strike="noStrike">
                <a:solidFill>
                  <a:srgbClr val="3C63AB"/>
                </a:solidFill>
                <a:latin typeface="Arial"/>
                <a:ea typeface="Arial"/>
                <a:cs typeface="Arial"/>
                <a:sym typeface="Arial"/>
              </a:rPr>
              <a:t>Android de Google</a:t>
            </a:r>
            <a:endParaRPr b="0" i="0" sz="1400" u="none" cap="none" strike="noStrike">
              <a:solidFill>
                <a:srgbClr val="3C63AB"/>
              </a:solidFill>
              <a:latin typeface="Arial"/>
              <a:ea typeface="Arial"/>
              <a:cs typeface="Arial"/>
              <a:sym typeface="Arial"/>
            </a:endParaRPr>
          </a:p>
          <a:p>
            <a:pPr indent="-317500" lvl="0" marL="457200" marR="0" rtl="0" algn="l">
              <a:lnSpc>
                <a:spcPct val="115000"/>
              </a:lnSpc>
              <a:spcBef>
                <a:spcPts val="0"/>
              </a:spcBef>
              <a:spcAft>
                <a:spcPts val="0"/>
              </a:spcAft>
              <a:buClr>
                <a:srgbClr val="3C63AB"/>
              </a:buClr>
              <a:buSzPts val="1400"/>
              <a:buFont typeface="Arial"/>
              <a:buChar char="●"/>
            </a:pPr>
            <a:r>
              <a:rPr b="0" i="0" lang="es" sz="1400" u="none" cap="none" strike="noStrike">
                <a:solidFill>
                  <a:srgbClr val="3C63AB"/>
                </a:solidFill>
                <a:latin typeface="Arial"/>
                <a:ea typeface="Arial"/>
                <a:cs typeface="Arial"/>
                <a:sym typeface="Arial"/>
              </a:rPr>
              <a:t>Windows Phone de Microsoft,</a:t>
            </a:r>
            <a:endParaRPr b="0" i="0" sz="1400" u="none" cap="none" strike="noStrike">
              <a:solidFill>
                <a:srgbClr val="3C63AB"/>
              </a:solidFill>
              <a:latin typeface="Arial"/>
              <a:ea typeface="Arial"/>
              <a:cs typeface="Arial"/>
              <a:sym typeface="Arial"/>
            </a:endParaRPr>
          </a:p>
          <a:p>
            <a:pPr indent="-317500" lvl="0" marL="457200" marR="0" rtl="0" algn="l">
              <a:lnSpc>
                <a:spcPct val="115000"/>
              </a:lnSpc>
              <a:spcBef>
                <a:spcPts val="0"/>
              </a:spcBef>
              <a:spcAft>
                <a:spcPts val="0"/>
              </a:spcAft>
              <a:buClr>
                <a:srgbClr val="3C63AB"/>
              </a:buClr>
              <a:buSzPts val="1400"/>
              <a:buFont typeface="Arial"/>
              <a:buChar char="●"/>
            </a:pPr>
            <a:r>
              <a:rPr b="0" i="0" lang="es" sz="1400" u="none" cap="none" strike="noStrike">
                <a:solidFill>
                  <a:srgbClr val="3C63AB"/>
                </a:solidFill>
                <a:latin typeface="Arial"/>
                <a:ea typeface="Arial"/>
                <a:cs typeface="Arial"/>
                <a:sym typeface="Arial"/>
              </a:rPr>
              <a:t>iOS de Apple, </a:t>
            </a:r>
            <a:endParaRPr b="0" i="0" sz="1400" u="none" cap="none" strike="noStrike">
              <a:solidFill>
                <a:srgbClr val="3C63AB"/>
              </a:solidFill>
              <a:latin typeface="Arial"/>
              <a:ea typeface="Arial"/>
              <a:cs typeface="Arial"/>
              <a:sym typeface="Arial"/>
            </a:endParaRPr>
          </a:p>
          <a:p>
            <a:pPr indent="-317500" lvl="0" marL="457200" marR="0" rtl="0" algn="l">
              <a:lnSpc>
                <a:spcPct val="115000"/>
              </a:lnSpc>
              <a:spcBef>
                <a:spcPts val="0"/>
              </a:spcBef>
              <a:spcAft>
                <a:spcPts val="0"/>
              </a:spcAft>
              <a:buClr>
                <a:srgbClr val="3C63AB"/>
              </a:buClr>
              <a:buSzPts val="1400"/>
              <a:buFont typeface="Arial"/>
              <a:buChar char="●"/>
            </a:pPr>
            <a:r>
              <a:rPr b="0" i="0" lang="es" sz="1400" u="none" cap="none" strike="noStrike">
                <a:solidFill>
                  <a:srgbClr val="3C63AB"/>
                </a:solidFill>
                <a:latin typeface="Arial"/>
                <a:ea typeface="Arial"/>
                <a:cs typeface="Arial"/>
                <a:sym typeface="Arial"/>
              </a:rPr>
              <a:t>Blackberry OS de RIM, entre otros</a:t>
            </a:r>
            <a:endParaRPr b="0" i="0" sz="1400" u="none" cap="none" strike="noStrike">
              <a:solidFill>
                <a:srgbClr val="3C63AB"/>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400"/>
              <a:buFont typeface="Arial"/>
              <a:buNone/>
            </a:pPr>
            <a:r>
              <a:t/>
            </a:r>
            <a:endParaRPr b="0" i="0" sz="1400" u="none" cap="none" strike="noStrike">
              <a:solidFill>
                <a:srgbClr val="3C63AB"/>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400"/>
              <a:buFont typeface="Arial"/>
              <a:buNone/>
            </a:pPr>
            <a:r>
              <a:rPr b="0" i="0" lang="es" sz="1400" u="none" cap="none" strike="noStrike">
                <a:solidFill>
                  <a:srgbClr val="3C63AB"/>
                </a:solidFill>
                <a:latin typeface="Arial"/>
                <a:ea typeface="Arial"/>
                <a:cs typeface="Arial"/>
                <a:sym typeface="Arial"/>
              </a:rPr>
              <a:t>Cabe resaltar que hay muchas de estas que han sido descontinuadas, actualmente solo hay dos plataformas que dominan totalmente el mercado: Android y iOS.</a:t>
            </a:r>
            <a:endParaRPr b="0" i="0" sz="1400" u="none" cap="none" strike="noStrike">
              <a:solidFill>
                <a:srgbClr val="3C63AB"/>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400"/>
              <a:buFont typeface="Arial"/>
              <a:buNone/>
            </a:pPr>
            <a:r>
              <a:t/>
            </a:r>
            <a:endParaRPr b="0" i="0" sz="1400" u="none" cap="none" strike="noStrike">
              <a:solidFill>
                <a:srgbClr val="3C63AB"/>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400"/>
              <a:buFont typeface="Arial"/>
              <a:buNone/>
            </a:pPr>
            <a:r>
              <a:rPr b="0" i="0" lang="es" sz="1400" u="none" cap="none" strike="noStrike">
                <a:solidFill>
                  <a:srgbClr val="3C63AB"/>
                </a:solidFill>
                <a:latin typeface="Arial"/>
                <a:ea typeface="Arial"/>
                <a:cs typeface="Arial"/>
                <a:sym typeface="Arial"/>
              </a:rPr>
              <a:t>Para el desarrollo de aplicaciones específica se puede usar las plataformas de desarrollo nativo (Android Studio para Android y Xcode para IOS) o se puede hacer uso de tecnologías multiplataforma.</a:t>
            </a:r>
            <a:endParaRPr b="0" i="0" sz="140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600"/>
              <a:buFont typeface="Arial"/>
              <a:buNone/>
            </a:pPr>
            <a:r>
              <a:t/>
            </a:r>
            <a:endParaRPr b="0" i="0" sz="1600" u="none" cap="none" strike="noStrike">
              <a:solidFill>
                <a:srgbClr val="375FA9"/>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600" u="none" cap="none" strike="noStrike">
              <a:solidFill>
                <a:srgbClr val="3C63AB"/>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600" u="none" cap="none" strike="noStrike">
              <a:solidFill>
                <a:srgbClr val="3C63AB"/>
              </a:solidFill>
              <a:latin typeface="Arial"/>
              <a:ea typeface="Arial"/>
              <a:cs typeface="Arial"/>
              <a:sym typeface="Arial"/>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537" name="Shape 537"/>
        <p:cNvGrpSpPr/>
        <p:nvPr/>
      </p:nvGrpSpPr>
      <p:grpSpPr>
        <a:xfrm>
          <a:off x="0" y="0"/>
          <a:ext cx="0" cy="0"/>
          <a:chOff x="0" y="0"/>
          <a:chExt cx="0" cy="0"/>
        </a:xfrm>
      </p:grpSpPr>
      <p:sp>
        <p:nvSpPr>
          <p:cNvPr id="538" name="Google Shape;538;gf649935dd7_0_49"/>
          <p:cNvSpPr txBox="1"/>
          <p:nvPr/>
        </p:nvSpPr>
        <p:spPr>
          <a:xfrm>
            <a:off x="974028" y="307349"/>
            <a:ext cx="7543800" cy="1088100"/>
          </a:xfrm>
          <a:prstGeom prst="rect">
            <a:avLst/>
          </a:prstGeom>
          <a:noFill/>
          <a:ln>
            <a:noFill/>
          </a:ln>
        </p:spPr>
        <p:txBody>
          <a:bodyPr anchorCtr="0" anchor="b" bIns="34275" lIns="68575" spcFirstLastPara="1" rIns="68575" wrap="square" tIns="34275">
            <a:noAutofit/>
          </a:bodyPr>
          <a:lstStyle/>
          <a:p>
            <a:pPr indent="0" lvl="0" marL="0" marR="0" rtl="0" algn="l">
              <a:lnSpc>
                <a:spcPct val="85000"/>
              </a:lnSpc>
              <a:spcBef>
                <a:spcPts val="0"/>
              </a:spcBef>
              <a:spcAft>
                <a:spcPts val="0"/>
              </a:spcAft>
              <a:buClr>
                <a:srgbClr val="000000"/>
              </a:buClr>
              <a:buSzPts val="3000"/>
              <a:buFont typeface="Arial"/>
              <a:buNone/>
            </a:pPr>
            <a:r>
              <a:rPr b="1" i="0" lang="es" sz="2700" u="none" cap="none" strike="noStrike">
                <a:solidFill>
                  <a:srgbClr val="E83464"/>
                </a:solidFill>
                <a:latin typeface="Arial"/>
                <a:ea typeface="Arial"/>
                <a:cs typeface="Arial"/>
                <a:sym typeface="Arial"/>
              </a:rPr>
              <a:t>Ambiente de trabajo </a:t>
            </a:r>
            <a:r>
              <a:rPr b="1" lang="es" sz="2700">
                <a:solidFill>
                  <a:srgbClr val="E83464"/>
                </a:solidFill>
              </a:rPr>
              <a:t>- Plugins de VsCode</a:t>
            </a:r>
            <a:endParaRPr b="1" i="0" sz="2700" u="none" cap="none" strike="noStrike">
              <a:solidFill>
                <a:srgbClr val="E83464"/>
              </a:solidFill>
              <a:latin typeface="Arial"/>
              <a:ea typeface="Arial"/>
              <a:cs typeface="Arial"/>
              <a:sym typeface="Arial"/>
            </a:endParaRPr>
          </a:p>
        </p:txBody>
      </p:sp>
      <p:sp>
        <p:nvSpPr>
          <p:cNvPr id="539" name="Google Shape;539;gf649935dd7_0_49"/>
          <p:cNvSpPr txBox="1"/>
          <p:nvPr/>
        </p:nvSpPr>
        <p:spPr>
          <a:xfrm>
            <a:off x="6241950" y="3000375"/>
            <a:ext cx="1943700" cy="334800"/>
          </a:xfrm>
          <a:prstGeom prst="rect">
            <a:avLst/>
          </a:prstGeom>
          <a:noFill/>
          <a:ln>
            <a:noFill/>
          </a:ln>
        </p:spPr>
        <p:txBody>
          <a:bodyPr anchorCtr="0" anchor="t" bIns="34275" lIns="0" spcFirstLastPara="1" rIns="0" wrap="square" tIns="34275">
            <a:noAutofit/>
          </a:bodyPr>
          <a:lstStyle/>
          <a:p>
            <a:pPr indent="0" lvl="0" marL="0" marR="0" rtl="0" algn="just">
              <a:lnSpc>
                <a:spcPct val="90000"/>
              </a:lnSpc>
              <a:spcBef>
                <a:spcPts val="900"/>
              </a:spcBef>
              <a:spcAft>
                <a:spcPts val="0"/>
              </a:spcAft>
              <a:buClr>
                <a:srgbClr val="000000"/>
              </a:buClr>
              <a:buSzPts val="1800"/>
              <a:buFont typeface="Arial"/>
              <a:buNone/>
            </a:pPr>
            <a:r>
              <a:rPr b="1" lang="es" sz="1800">
                <a:solidFill>
                  <a:srgbClr val="375FA9"/>
                </a:solidFill>
              </a:rPr>
              <a:t>Ayudan con la generación de código y el manejo de los </a:t>
            </a:r>
            <a:r>
              <a:rPr b="1" lang="es" sz="1800">
                <a:solidFill>
                  <a:srgbClr val="375FA9"/>
                </a:solidFill>
              </a:rPr>
              <a:t>paréntesis</a:t>
            </a:r>
            <a:r>
              <a:rPr b="1" lang="es" sz="1800">
                <a:solidFill>
                  <a:srgbClr val="375FA9"/>
                </a:solidFill>
              </a:rPr>
              <a:t> </a:t>
            </a:r>
            <a:endParaRPr b="1" i="0" sz="1800" u="none" cap="none" strike="noStrike">
              <a:solidFill>
                <a:srgbClr val="375FA9"/>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800"/>
              <a:buFont typeface="Arial"/>
              <a:buNone/>
            </a:pPr>
            <a:r>
              <a:t/>
            </a:r>
            <a:endParaRPr b="1" i="0" sz="1800" u="none" cap="none" strike="noStrike">
              <a:solidFill>
                <a:srgbClr val="375FA9"/>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800"/>
              <a:buFont typeface="Arial"/>
              <a:buNone/>
            </a:pPr>
            <a:r>
              <a:t/>
            </a:r>
            <a:endParaRPr b="1" i="0" sz="1800" u="none" cap="none" strike="noStrike">
              <a:solidFill>
                <a:srgbClr val="375FA9"/>
              </a:solidFill>
              <a:latin typeface="Arial"/>
              <a:ea typeface="Arial"/>
              <a:cs typeface="Arial"/>
              <a:sym typeface="Arial"/>
            </a:endParaRPr>
          </a:p>
        </p:txBody>
      </p:sp>
      <p:pic>
        <p:nvPicPr>
          <p:cNvPr id="540" name="Google Shape;540;gf649935dd7_0_49"/>
          <p:cNvPicPr preferRelativeResize="0"/>
          <p:nvPr/>
        </p:nvPicPr>
        <p:blipFill rotWithShape="1">
          <a:blip r:embed="rId4">
            <a:alphaModFix/>
          </a:blip>
          <a:srcRect b="34227" l="0" r="0" t="0"/>
          <a:stretch/>
        </p:blipFill>
        <p:spPr>
          <a:xfrm>
            <a:off x="480013" y="1605200"/>
            <a:ext cx="6571279" cy="1088100"/>
          </a:xfrm>
          <a:prstGeom prst="rect">
            <a:avLst/>
          </a:prstGeom>
          <a:noFill/>
          <a:ln>
            <a:noFill/>
          </a:ln>
        </p:spPr>
      </p:pic>
      <p:pic>
        <p:nvPicPr>
          <p:cNvPr id="541" name="Google Shape;541;gf649935dd7_0_49"/>
          <p:cNvPicPr preferRelativeResize="0"/>
          <p:nvPr/>
        </p:nvPicPr>
        <p:blipFill rotWithShape="1">
          <a:blip r:embed="rId5">
            <a:alphaModFix/>
          </a:blip>
          <a:srcRect b="0" l="0" r="0" t="0"/>
          <a:stretch/>
        </p:blipFill>
        <p:spPr>
          <a:xfrm>
            <a:off x="480034" y="2903062"/>
            <a:ext cx="5301816" cy="137875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545" name="Shape 545"/>
        <p:cNvGrpSpPr/>
        <p:nvPr/>
      </p:nvGrpSpPr>
      <p:grpSpPr>
        <a:xfrm>
          <a:off x="0" y="0"/>
          <a:ext cx="0" cy="0"/>
          <a:chOff x="0" y="0"/>
          <a:chExt cx="0" cy="0"/>
        </a:xfrm>
      </p:grpSpPr>
      <p:sp>
        <p:nvSpPr>
          <p:cNvPr id="546" name="Google Shape;546;gf649935dd7_0_58"/>
          <p:cNvSpPr txBox="1"/>
          <p:nvPr/>
        </p:nvSpPr>
        <p:spPr>
          <a:xfrm>
            <a:off x="974028" y="307349"/>
            <a:ext cx="7543800" cy="10881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Clr>
                <a:srgbClr val="000000"/>
              </a:buClr>
              <a:buSzPts val="3000"/>
              <a:buFont typeface="Arial"/>
              <a:buNone/>
            </a:pPr>
            <a:r>
              <a:rPr b="1" lang="es" sz="2700">
                <a:solidFill>
                  <a:srgbClr val="E83464"/>
                </a:solidFill>
              </a:rPr>
              <a:t>Ambiente de trabajo - Plugins de VsCode</a:t>
            </a:r>
            <a:endParaRPr b="1" i="0" sz="2700" u="none" cap="none" strike="noStrike">
              <a:solidFill>
                <a:srgbClr val="E83464"/>
              </a:solidFill>
              <a:latin typeface="Arial"/>
              <a:ea typeface="Arial"/>
              <a:cs typeface="Arial"/>
              <a:sym typeface="Arial"/>
            </a:endParaRPr>
          </a:p>
        </p:txBody>
      </p:sp>
      <p:sp>
        <p:nvSpPr>
          <p:cNvPr id="547" name="Google Shape;547;gf649935dd7_0_58"/>
          <p:cNvSpPr txBox="1"/>
          <p:nvPr/>
        </p:nvSpPr>
        <p:spPr>
          <a:xfrm>
            <a:off x="2377575" y="3802900"/>
            <a:ext cx="4736700" cy="593400"/>
          </a:xfrm>
          <a:prstGeom prst="rect">
            <a:avLst/>
          </a:prstGeom>
          <a:noFill/>
          <a:ln>
            <a:noFill/>
          </a:ln>
        </p:spPr>
        <p:txBody>
          <a:bodyPr anchorCtr="0" anchor="t" bIns="34275" lIns="0" spcFirstLastPara="1" rIns="0" wrap="square" tIns="34275">
            <a:noAutofit/>
          </a:bodyPr>
          <a:lstStyle/>
          <a:p>
            <a:pPr indent="0" lvl="0" marL="0" rtl="0" algn="just">
              <a:lnSpc>
                <a:spcPct val="90000"/>
              </a:lnSpc>
              <a:spcBef>
                <a:spcPts val="900"/>
              </a:spcBef>
              <a:spcAft>
                <a:spcPts val="0"/>
              </a:spcAft>
              <a:buClr>
                <a:srgbClr val="000000"/>
              </a:buClr>
              <a:buSzPts val="1800"/>
              <a:buFont typeface="Arial"/>
              <a:buNone/>
            </a:pPr>
            <a:r>
              <a:rPr b="1" lang="es" sz="1800">
                <a:solidFill>
                  <a:srgbClr val="375FA9"/>
                </a:solidFill>
              </a:rPr>
              <a:t>Ayuda con el manejo de las dependencias </a:t>
            </a:r>
            <a:endParaRPr b="1" sz="1800">
              <a:solidFill>
                <a:srgbClr val="375FA9"/>
              </a:solidFill>
            </a:endParaRPr>
          </a:p>
          <a:p>
            <a:pPr indent="0" lvl="0" marL="0" marR="0" rtl="0" algn="just">
              <a:lnSpc>
                <a:spcPct val="90000"/>
              </a:lnSpc>
              <a:spcBef>
                <a:spcPts val="900"/>
              </a:spcBef>
              <a:spcAft>
                <a:spcPts val="0"/>
              </a:spcAft>
              <a:buClr>
                <a:srgbClr val="000000"/>
              </a:buClr>
              <a:buSzPts val="1800"/>
              <a:buFont typeface="Arial"/>
              <a:buNone/>
            </a:pPr>
            <a:r>
              <a:t/>
            </a:r>
            <a:endParaRPr b="1" sz="1800">
              <a:solidFill>
                <a:srgbClr val="375FA9"/>
              </a:solidFill>
            </a:endParaRPr>
          </a:p>
          <a:p>
            <a:pPr indent="0" lvl="0" marL="0" marR="0" rtl="0" algn="just">
              <a:lnSpc>
                <a:spcPct val="90000"/>
              </a:lnSpc>
              <a:spcBef>
                <a:spcPts val="900"/>
              </a:spcBef>
              <a:spcAft>
                <a:spcPts val="0"/>
              </a:spcAft>
              <a:buClr>
                <a:srgbClr val="000000"/>
              </a:buClr>
              <a:buSzPts val="1800"/>
              <a:buFont typeface="Arial"/>
              <a:buNone/>
            </a:pPr>
            <a:r>
              <a:t/>
            </a:r>
            <a:endParaRPr b="1" i="0" sz="1800" u="none" cap="none" strike="noStrike">
              <a:solidFill>
                <a:srgbClr val="375FA9"/>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800"/>
              <a:buFont typeface="Arial"/>
              <a:buNone/>
            </a:pPr>
            <a:r>
              <a:t/>
            </a:r>
            <a:endParaRPr b="1" i="0" sz="1800" u="none" cap="none" strike="noStrike">
              <a:solidFill>
                <a:srgbClr val="375FA9"/>
              </a:solidFill>
              <a:latin typeface="Arial"/>
              <a:ea typeface="Arial"/>
              <a:cs typeface="Arial"/>
              <a:sym typeface="Arial"/>
            </a:endParaRPr>
          </a:p>
        </p:txBody>
      </p:sp>
      <p:pic>
        <p:nvPicPr>
          <p:cNvPr id="548" name="Google Shape;548;gf649935dd7_0_58"/>
          <p:cNvPicPr preferRelativeResize="0"/>
          <p:nvPr/>
        </p:nvPicPr>
        <p:blipFill>
          <a:blip r:embed="rId4">
            <a:alphaModFix/>
          </a:blip>
          <a:stretch>
            <a:fillRect/>
          </a:stretch>
        </p:blipFill>
        <p:spPr>
          <a:xfrm>
            <a:off x="1366838" y="1789399"/>
            <a:ext cx="6410325" cy="167640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552" name="Shape 552"/>
        <p:cNvGrpSpPr/>
        <p:nvPr/>
      </p:nvGrpSpPr>
      <p:grpSpPr>
        <a:xfrm>
          <a:off x="0" y="0"/>
          <a:ext cx="0" cy="0"/>
          <a:chOff x="0" y="0"/>
          <a:chExt cx="0" cy="0"/>
        </a:xfrm>
      </p:grpSpPr>
      <p:sp>
        <p:nvSpPr>
          <p:cNvPr id="553" name="Google Shape;553;gf649935dd7_0_68"/>
          <p:cNvSpPr txBox="1"/>
          <p:nvPr/>
        </p:nvSpPr>
        <p:spPr>
          <a:xfrm>
            <a:off x="934453" y="429149"/>
            <a:ext cx="7543800" cy="1088100"/>
          </a:xfrm>
          <a:prstGeom prst="rect">
            <a:avLst/>
          </a:prstGeom>
          <a:noFill/>
          <a:ln>
            <a:noFill/>
          </a:ln>
        </p:spPr>
        <p:txBody>
          <a:bodyPr anchorCtr="0" anchor="b" bIns="34275" lIns="68575" spcFirstLastPara="1" rIns="68575" wrap="square" tIns="34275">
            <a:noAutofit/>
          </a:bodyPr>
          <a:lstStyle/>
          <a:p>
            <a:pPr indent="0" lvl="0" marL="0" marR="0" rtl="0" algn="l">
              <a:lnSpc>
                <a:spcPct val="85000"/>
              </a:lnSpc>
              <a:spcBef>
                <a:spcPts val="0"/>
              </a:spcBef>
              <a:spcAft>
                <a:spcPts val="0"/>
              </a:spcAft>
              <a:buClr>
                <a:srgbClr val="000000"/>
              </a:buClr>
              <a:buSzPts val="3000"/>
              <a:buFont typeface="Arial"/>
              <a:buNone/>
            </a:pPr>
            <a:r>
              <a:rPr b="1" lang="es" sz="2800">
                <a:solidFill>
                  <a:srgbClr val="E83464"/>
                </a:solidFill>
              </a:rPr>
              <a:t>Pasos para usar Hot reload</a:t>
            </a:r>
            <a:endParaRPr b="1" sz="2800">
              <a:solidFill>
                <a:srgbClr val="E83464"/>
              </a:solidFill>
            </a:endParaRPr>
          </a:p>
        </p:txBody>
      </p:sp>
      <p:sp>
        <p:nvSpPr>
          <p:cNvPr id="554" name="Google Shape;554;gf649935dd7_0_68"/>
          <p:cNvSpPr txBox="1"/>
          <p:nvPr/>
        </p:nvSpPr>
        <p:spPr>
          <a:xfrm>
            <a:off x="934950" y="1652450"/>
            <a:ext cx="7274100" cy="2124000"/>
          </a:xfrm>
          <a:prstGeom prst="rect">
            <a:avLst/>
          </a:prstGeom>
          <a:noFill/>
          <a:ln>
            <a:noFill/>
          </a:ln>
        </p:spPr>
        <p:txBody>
          <a:bodyPr anchorCtr="0" anchor="t" bIns="34275" lIns="0" spcFirstLastPara="1" rIns="0" wrap="square" tIns="34275">
            <a:noAutofit/>
          </a:bodyPr>
          <a:lstStyle/>
          <a:p>
            <a:pPr indent="-330200" lvl="0" marL="457200" marR="0" rtl="0" algn="just">
              <a:lnSpc>
                <a:spcPct val="90000"/>
              </a:lnSpc>
              <a:spcBef>
                <a:spcPts val="900"/>
              </a:spcBef>
              <a:spcAft>
                <a:spcPts val="0"/>
              </a:spcAft>
              <a:buClr>
                <a:srgbClr val="375FA9"/>
              </a:buClr>
              <a:buSzPts val="1600"/>
              <a:buAutoNum type="arabicPeriod"/>
            </a:pPr>
            <a:r>
              <a:rPr lang="es" sz="1600">
                <a:solidFill>
                  <a:srgbClr val="375FA9"/>
                </a:solidFill>
              </a:rPr>
              <a:t>Ejecute la aplicación desde un editor de Flutter compatible o una ventana de terminal. El objetivo puede ser un dispositivo físico o virtual. Sólo las aplicaciones Flutter en modo de depuración pueden recargarse en caliente.</a:t>
            </a:r>
            <a:br>
              <a:rPr lang="es" sz="1600">
                <a:solidFill>
                  <a:srgbClr val="375FA9"/>
                </a:solidFill>
              </a:rPr>
            </a:br>
            <a:endParaRPr sz="1600">
              <a:solidFill>
                <a:srgbClr val="375FA9"/>
              </a:solidFill>
            </a:endParaRPr>
          </a:p>
          <a:p>
            <a:pPr indent="-330200" lvl="0" marL="457200" marR="0" rtl="0" algn="just">
              <a:lnSpc>
                <a:spcPct val="90000"/>
              </a:lnSpc>
              <a:spcBef>
                <a:spcPts val="0"/>
              </a:spcBef>
              <a:spcAft>
                <a:spcPts val="0"/>
              </a:spcAft>
              <a:buClr>
                <a:srgbClr val="375FA9"/>
              </a:buClr>
              <a:buSzPts val="1600"/>
              <a:buAutoNum type="arabicPeriod"/>
            </a:pPr>
            <a:r>
              <a:rPr lang="es" sz="1600">
                <a:solidFill>
                  <a:srgbClr val="375FA9"/>
                </a:solidFill>
              </a:rPr>
              <a:t>Modifica uno de los archivos Dart de tu proyecto. La mayoría de los tipos de cambios de código pueden ser recargados en caliente; para una lista de cambios que requieren un reinicio en caliente, ver Casos especiales.</a:t>
            </a:r>
            <a:br>
              <a:rPr lang="es" sz="1600">
                <a:solidFill>
                  <a:srgbClr val="375FA9"/>
                </a:solidFill>
              </a:rPr>
            </a:br>
            <a:endParaRPr sz="1600">
              <a:solidFill>
                <a:srgbClr val="375FA9"/>
              </a:solidFill>
            </a:endParaRPr>
          </a:p>
          <a:p>
            <a:pPr indent="-330200" lvl="0" marL="457200" marR="0" rtl="0" algn="just">
              <a:lnSpc>
                <a:spcPct val="90000"/>
              </a:lnSpc>
              <a:spcBef>
                <a:spcPts val="0"/>
              </a:spcBef>
              <a:spcAft>
                <a:spcPts val="0"/>
              </a:spcAft>
              <a:buClr>
                <a:srgbClr val="375FA9"/>
              </a:buClr>
              <a:buSzPts val="1600"/>
              <a:buAutoNum type="arabicPeriod"/>
            </a:pPr>
            <a:r>
              <a:rPr lang="es" sz="1600">
                <a:solidFill>
                  <a:srgbClr val="375FA9"/>
                </a:solidFill>
              </a:rPr>
              <a:t>Si está trabajando en un IDE/editor que soporta las herramientas IDE de Flutter, seleccione Guardar todo (cmd-s/ctrl-s), o haga clic en el botón de recarga en caliente en la barra de herramientas.</a:t>
            </a:r>
            <a:endParaRPr sz="1600">
              <a:solidFill>
                <a:srgbClr val="375FA9"/>
              </a:solidFill>
            </a:endParaRPr>
          </a:p>
          <a:p>
            <a:pPr indent="0" lvl="0" marL="0" marR="0" rtl="0" algn="just">
              <a:lnSpc>
                <a:spcPct val="90000"/>
              </a:lnSpc>
              <a:spcBef>
                <a:spcPts val="900"/>
              </a:spcBef>
              <a:spcAft>
                <a:spcPts val="0"/>
              </a:spcAft>
              <a:buNone/>
            </a:pPr>
            <a:r>
              <a:t/>
            </a:r>
            <a:endParaRPr sz="1600">
              <a:solidFill>
                <a:srgbClr val="375FA9"/>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558" name="Shape 558"/>
        <p:cNvGrpSpPr/>
        <p:nvPr/>
      </p:nvGrpSpPr>
      <p:grpSpPr>
        <a:xfrm>
          <a:off x="0" y="0"/>
          <a:ext cx="0" cy="0"/>
          <a:chOff x="0" y="0"/>
          <a:chExt cx="0" cy="0"/>
        </a:xfrm>
      </p:grpSpPr>
      <p:sp>
        <p:nvSpPr>
          <p:cNvPr id="559" name="Google Shape;559;gfd42fc7cc2_0_0"/>
          <p:cNvSpPr txBox="1"/>
          <p:nvPr/>
        </p:nvSpPr>
        <p:spPr>
          <a:xfrm>
            <a:off x="934453" y="429149"/>
            <a:ext cx="7543800" cy="1088100"/>
          </a:xfrm>
          <a:prstGeom prst="rect">
            <a:avLst/>
          </a:prstGeom>
          <a:noFill/>
          <a:ln>
            <a:noFill/>
          </a:ln>
        </p:spPr>
        <p:txBody>
          <a:bodyPr anchorCtr="0" anchor="b" bIns="34275" lIns="68575" spcFirstLastPara="1" rIns="68575" wrap="square" tIns="34275">
            <a:noAutofit/>
          </a:bodyPr>
          <a:lstStyle/>
          <a:p>
            <a:pPr indent="0" lvl="0" marL="0" marR="0" rtl="0" algn="l">
              <a:lnSpc>
                <a:spcPct val="85000"/>
              </a:lnSpc>
              <a:spcBef>
                <a:spcPts val="0"/>
              </a:spcBef>
              <a:spcAft>
                <a:spcPts val="0"/>
              </a:spcAft>
              <a:buClr>
                <a:srgbClr val="000000"/>
              </a:buClr>
              <a:buSzPts val="3000"/>
              <a:buFont typeface="Arial"/>
              <a:buNone/>
            </a:pPr>
            <a:r>
              <a:rPr b="1" lang="es" sz="2200">
                <a:solidFill>
                  <a:srgbClr val="E83464"/>
                </a:solidFill>
              </a:rPr>
              <a:t>Diferencia entre hot reload, hot restart and, full restart </a:t>
            </a:r>
            <a:endParaRPr b="1" sz="2200">
              <a:solidFill>
                <a:srgbClr val="E83464"/>
              </a:solidFill>
            </a:endParaRPr>
          </a:p>
        </p:txBody>
      </p:sp>
      <p:sp>
        <p:nvSpPr>
          <p:cNvPr id="560" name="Google Shape;560;gfd42fc7cc2_0_0"/>
          <p:cNvSpPr txBox="1"/>
          <p:nvPr/>
        </p:nvSpPr>
        <p:spPr>
          <a:xfrm>
            <a:off x="934950" y="1652450"/>
            <a:ext cx="7274100" cy="3432300"/>
          </a:xfrm>
          <a:prstGeom prst="rect">
            <a:avLst/>
          </a:prstGeom>
          <a:noFill/>
          <a:ln>
            <a:noFill/>
          </a:ln>
        </p:spPr>
        <p:txBody>
          <a:bodyPr anchorCtr="0" anchor="t" bIns="34275" lIns="0" spcFirstLastPara="1" rIns="0" wrap="square" tIns="34275">
            <a:noAutofit/>
          </a:bodyPr>
          <a:lstStyle/>
          <a:p>
            <a:pPr indent="-330200" lvl="0" marL="457200" marR="0" rtl="0" algn="just">
              <a:lnSpc>
                <a:spcPct val="90000"/>
              </a:lnSpc>
              <a:spcBef>
                <a:spcPts val="900"/>
              </a:spcBef>
              <a:spcAft>
                <a:spcPts val="0"/>
              </a:spcAft>
              <a:buClr>
                <a:srgbClr val="375FA9"/>
              </a:buClr>
              <a:buSzPts val="1600"/>
              <a:buChar char="-"/>
            </a:pPr>
            <a:r>
              <a:rPr b="1" lang="es" sz="1600">
                <a:solidFill>
                  <a:srgbClr val="375FA9"/>
                </a:solidFill>
              </a:rPr>
              <a:t>Hot reload c</a:t>
            </a:r>
            <a:r>
              <a:rPr lang="es" sz="1600">
                <a:solidFill>
                  <a:srgbClr val="375FA9"/>
                </a:solidFill>
              </a:rPr>
              <a:t>arga los cambios de código en la VM y reconstruye el árbol de widgets, preservando el estado de la aplicación, no vuelve a ejecutar main() o initState(). </a:t>
            </a:r>
            <a:endParaRPr sz="1600">
              <a:solidFill>
                <a:srgbClr val="375FA9"/>
              </a:solidFill>
            </a:endParaRPr>
          </a:p>
          <a:p>
            <a:pPr indent="0" lvl="0" marL="457200" marR="0" rtl="0" algn="just">
              <a:lnSpc>
                <a:spcPct val="90000"/>
              </a:lnSpc>
              <a:spcBef>
                <a:spcPts val="900"/>
              </a:spcBef>
              <a:spcAft>
                <a:spcPts val="0"/>
              </a:spcAft>
              <a:buNone/>
            </a:pPr>
            <a:r>
              <a:t/>
            </a:r>
            <a:endParaRPr sz="1600">
              <a:solidFill>
                <a:srgbClr val="375FA9"/>
              </a:solidFill>
            </a:endParaRPr>
          </a:p>
          <a:p>
            <a:pPr indent="-330200" lvl="0" marL="457200" marR="0" rtl="0" algn="just">
              <a:lnSpc>
                <a:spcPct val="90000"/>
              </a:lnSpc>
              <a:spcBef>
                <a:spcPts val="900"/>
              </a:spcBef>
              <a:spcAft>
                <a:spcPts val="0"/>
              </a:spcAft>
              <a:buClr>
                <a:srgbClr val="375FA9"/>
              </a:buClr>
              <a:buSzPts val="1600"/>
              <a:buChar char="-"/>
            </a:pPr>
            <a:r>
              <a:rPr b="1" lang="es" sz="1600">
                <a:solidFill>
                  <a:srgbClr val="375FA9"/>
                </a:solidFill>
              </a:rPr>
              <a:t>Hot restart </a:t>
            </a:r>
            <a:r>
              <a:rPr lang="es" sz="1600">
                <a:solidFill>
                  <a:srgbClr val="375FA9"/>
                </a:solidFill>
              </a:rPr>
              <a:t>carga los cambios de código introduce la VM, y reinicia la aplicación Flutter, perdiendo el estado de la aplicación.</a:t>
            </a:r>
            <a:endParaRPr sz="1600">
              <a:solidFill>
                <a:srgbClr val="375FA9"/>
              </a:solidFill>
            </a:endParaRPr>
          </a:p>
          <a:p>
            <a:pPr indent="0" lvl="0" marL="457200" marR="0" rtl="0" algn="just">
              <a:lnSpc>
                <a:spcPct val="90000"/>
              </a:lnSpc>
              <a:spcBef>
                <a:spcPts val="900"/>
              </a:spcBef>
              <a:spcAft>
                <a:spcPts val="0"/>
              </a:spcAft>
              <a:buNone/>
            </a:pPr>
            <a:r>
              <a:t/>
            </a:r>
            <a:endParaRPr sz="1600">
              <a:solidFill>
                <a:srgbClr val="375FA9"/>
              </a:solidFill>
            </a:endParaRPr>
          </a:p>
          <a:p>
            <a:pPr indent="-330200" lvl="0" marL="457200" marR="0" rtl="0" algn="just">
              <a:lnSpc>
                <a:spcPct val="90000"/>
              </a:lnSpc>
              <a:spcBef>
                <a:spcPts val="900"/>
              </a:spcBef>
              <a:spcAft>
                <a:spcPts val="0"/>
              </a:spcAft>
              <a:buClr>
                <a:srgbClr val="375FA9"/>
              </a:buClr>
              <a:buSzPts val="1600"/>
              <a:buChar char="-"/>
            </a:pPr>
            <a:r>
              <a:rPr b="1" lang="es" sz="1600">
                <a:solidFill>
                  <a:srgbClr val="375FA9"/>
                </a:solidFill>
              </a:rPr>
              <a:t>Full restart </a:t>
            </a:r>
            <a:r>
              <a:rPr lang="es" sz="1600">
                <a:solidFill>
                  <a:srgbClr val="375FA9"/>
                </a:solidFill>
              </a:rPr>
              <a:t>reinicia la </a:t>
            </a:r>
            <a:r>
              <a:rPr lang="es" sz="1600">
                <a:solidFill>
                  <a:srgbClr val="375FA9"/>
                </a:solidFill>
              </a:rPr>
              <a:t>aplicacion</a:t>
            </a:r>
            <a:r>
              <a:rPr lang="es" sz="1600">
                <a:solidFill>
                  <a:srgbClr val="375FA9"/>
                </a:solidFill>
              </a:rPr>
              <a:t> iOS, Android o web. Esto lleva más tiempo porque también recompila el código Java / Kotlin / ObjC / Swift. Es necesario detener e iniciar la configuración de ejecución.</a:t>
            </a:r>
            <a:endParaRPr sz="1600">
              <a:solidFill>
                <a:srgbClr val="375FA9"/>
              </a:solidFill>
            </a:endParaRPr>
          </a:p>
          <a:p>
            <a:pPr indent="0" lvl="0" marL="0" marR="0" rtl="0" algn="just">
              <a:lnSpc>
                <a:spcPct val="100000"/>
              </a:lnSpc>
              <a:spcBef>
                <a:spcPts val="0"/>
              </a:spcBef>
              <a:spcAft>
                <a:spcPts val="0"/>
              </a:spcAft>
              <a:buNone/>
            </a:pPr>
            <a:r>
              <a:t/>
            </a:r>
            <a:endParaRPr sz="1600">
              <a:solidFill>
                <a:srgbClr val="375FA9"/>
              </a:solidFill>
            </a:endParaRPr>
          </a:p>
          <a:p>
            <a:pPr indent="0" lvl="0" marL="0" marR="0" rtl="0" algn="just">
              <a:lnSpc>
                <a:spcPct val="100000"/>
              </a:lnSpc>
              <a:spcBef>
                <a:spcPts val="0"/>
              </a:spcBef>
              <a:spcAft>
                <a:spcPts val="0"/>
              </a:spcAft>
              <a:buNone/>
            </a:pPr>
            <a:r>
              <a:rPr lang="es" sz="1600">
                <a:solidFill>
                  <a:srgbClr val="375FA9"/>
                </a:solidFill>
              </a:rPr>
              <a:t>Actualmente, Flutter web admite hot restart, pero no el hot reload.</a:t>
            </a:r>
            <a:endParaRPr sz="1600">
              <a:solidFill>
                <a:srgbClr val="375FA9"/>
              </a:solidFill>
            </a:endParaRPr>
          </a:p>
          <a:p>
            <a:pPr indent="0" lvl="0" marL="0" marR="0" rtl="0" algn="just">
              <a:lnSpc>
                <a:spcPct val="90000"/>
              </a:lnSpc>
              <a:spcBef>
                <a:spcPts val="900"/>
              </a:spcBef>
              <a:spcAft>
                <a:spcPts val="0"/>
              </a:spcAft>
              <a:buNone/>
            </a:pPr>
            <a:r>
              <a:t/>
            </a:r>
            <a:endParaRPr sz="1600">
              <a:solidFill>
                <a:srgbClr val="375FA9"/>
              </a:solidFill>
            </a:endParaRPr>
          </a:p>
          <a:p>
            <a:pPr indent="0" lvl="0" marL="0" marR="0" rtl="0" algn="just">
              <a:lnSpc>
                <a:spcPct val="90000"/>
              </a:lnSpc>
              <a:spcBef>
                <a:spcPts val="900"/>
              </a:spcBef>
              <a:spcAft>
                <a:spcPts val="0"/>
              </a:spcAft>
              <a:buNone/>
            </a:pPr>
            <a:r>
              <a:t/>
            </a:r>
            <a:endParaRPr sz="1600">
              <a:solidFill>
                <a:srgbClr val="375FA9"/>
              </a:solidFill>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564" name="Shape 564"/>
        <p:cNvGrpSpPr/>
        <p:nvPr/>
      </p:nvGrpSpPr>
      <p:grpSpPr>
        <a:xfrm>
          <a:off x="0" y="0"/>
          <a:ext cx="0" cy="0"/>
          <a:chOff x="0" y="0"/>
          <a:chExt cx="0" cy="0"/>
        </a:xfrm>
      </p:grpSpPr>
      <p:sp>
        <p:nvSpPr>
          <p:cNvPr id="565" name="Google Shape;565;gf649935dd7_0_79"/>
          <p:cNvSpPr txBox="1"/>
          <p:nvPr/>
        </p:nvSpPr>
        <p:spPr>
          <a:xfrm>
            <a:off x="800103" y="902924"/>
            <a:ext cx="7543800" cy="1088100"/>
          </a:xfrm>
          <a:prstGeom prst="rect">
            <a:avLst/>
          </a:prstGeom>
          <a:noFill/>
          <a:ln>
            <a:noFill/>
          </a:ln>
        </p:spPr>
        <p:txBody>
          <a:bodyPr anchorCtr="0" anchor="b" bIns="34275" lIns="68575" spcFirstLastPara="1" rIns="68575" wrap="square" tIns="34275">
            <a:noAutofit/>
          </a:bodyPr>
          <a:lstStyle/>
          <a:p>
            <a:pPr indent="0" lvl="0" marL="0" marR="0" rtl="0" algn="l">
              <a:lnSpc>
                <a:spcPct val="85000"/>
              </a:lnSpc>
              <a:spcBef>
                <a:spcPts val="0"/>
              </a:spcBef>
              <a:spcAft>
                <a:spcPts val="0"/>
              </a:spcAft>
              <a:buClr>
                <a:srgbClr val="000000"/>
              </a:buClr>
              <a:buSzPts val="3000"/>
              <a:buFont typeface="Arial"/>
              <a:buNone/>
            </a:pPr>
            <a:r>
              <a:rPr b="1" lang="es" sz="2700">
                <a:solidFill>
                  <a:srgbClr val="E83464"/>
                </a:solidFill>
              </a:rPr>
              <a:t>DevTools</a:t>
            </a:r>
            <a:endParaRPr b="1" i="0" sz="2700" u="none" cap="none" strike="noStrike">
              <a:solidFill>
                <a:srgbClr val="E83464"/>
              </a:solidFill>
              <a:latin typeface="Arial"/>
              <a:ea typeface="Arial"/>
              <a:cs typeface="Arial"/>
              <a:sym typeface="Arial"/>
            </a:endParaRPr>
          </a:p>
        </p:txBody>
      </p:sp>
      <p:sp>
        <p:nvSpPr>
          <p:cNvPr id="566" name="Google Shape;566;gf649935dd7_0_79"/>
          <p:cNvSpPr txBox="1"/>
          <p:nvPr/>
        </p:nvSpPr>
        <p:spPr>
          <a:xfrm>
            <a:off x="852200" y="2055600"/>
            <a:ext cx="1976700" cy="1626000"/>
          </a:xfrm>
          <a:prstGeom prst="rect">
            <a:avLst/>
          </a:prstGeom>
          <a:noFill/>
          <a:ln>
            <a:noFill/>
          </a:ln>
        </p:spPr>
        <p:txBody>
          <a:bodyPr anchorCtr="0" anchor="t" bIns="34275" lIns="0" spcFirstLastPara="1" rIns="0" wrap="square" tIns="34275">
            <a:noAutofit/>
          </a:bodyPr>
          <a:lstStyle/>
          <a:p>
            <a:pPr indent="0" lvl="0" marL="0" rtl="0" algn="l">
              <a:lnSpc>
                <a:spcPct val="90000"/>
              </a:lnSpc>
              <a:spcBef>
                <a:spcPts val="900"/>
              </a:spcBef>
              <a:spcAft>
                <a:spcPts val="0"/>
              </a:spcAft>
              <a:buNone/>
            </a:pPr>
            <a:r>
              <a:rPr b="1" lang="es" sz="1800">
                <a:solidFill>
                  <a:srgbClr val="375FA9"/>
                </a:solidFill>
              </a:rPr>
              <a:t>Un conjunto de herramientas de rendimiento y depuración para Dart y Flutter</a:t>
            </a:r>
            <a:endParaRPr b="1" sz="1800">
              <a:solidFill>
                <a:srgbClr val="375FA9"/>
              </a:solidFill>
            </a:endParaRPr>
          </a:p>
        </p:txBody>
      </p:sp>
      <p:pic>
        <p:nvPicPr>
          <p:cNvPr id="567" name="Google Shape;567;gf649935dd7_0_79"/>
          <p:cNvPicPr preferRelativeResize="0"/>
          <p:nvPr/>
        </p:nvPicPr>
        <p:blipFill rotWithShape="1">
          <a:blip r:embed="rId4">
            <a:alphaModFix/>
          </a:blip>
          <a:srcRect b="6227" l="15989" r="26575" t="24115"/>
          <a:stretch/>
        </p:blipFill>
        <p:spPr>
          <a:xfrm>
            <a:off x="3234786" y="1060650"/>
            <a:ext cx="5143713" cy="328245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571" name="Shape 571"/>
        <p:cNvGrpSpPr/>
        <p:nvPr/>
      </p:nvGrpSpPr>
      <p:grpSpPr>
        <a:xfrm>
          <a:off x="0" y="0"/>
          <a:ext cx="0" cy="0"/>
          <a:chOff x="0" y="0"/>
          <a:chExt cx="0" cy="0"/>
        </a:xfrm>
      </p:grpSpPr>
      <p:sp>
        <p:nvSpPr>
          <p:cNvPr id="572" name="Google Shape;572;gf649935dd7_0_86"/>
          <p:cNvSpPr txBox="1"/>
          <p:nvPr/>
        </p:nvSpPr>
        <p:spPr>
          <a:xfrm>
            <a:off x="6365145" y="996350"/>
            <a:ext cx="3653400" cy="1088100"/>
          </a:xfrm>
          <a:prstGeom prst="rect">
            <a:avLst/>
          </a:prstGeom>
          <a:noFill/>
          <a:ln>
            <a:noFill/>
          </a:ln>
        </p:spPr>
        <p:txBody>
          <a:bodyPr anchorCtr="0" anchor="b" bIns="34275" lIns="68575" spcFirstLastPara="1" rIns="68575" wrap="square" tIns="34275">
            <a:noAutofit/>
          </a:bodyPr>
          <a:lstStyle/>
          <a:p>
            <a:pPr indent="0" lvl="0" marL="0" marR="0" rtl="0" algn="l">
              <a:lnSpc>
                <a:spcPct val="85000"/>
              </a:lnSpc>
              <a:spcBef>
                <a:spcPts val="0"/>
              </a:spcBef>
              <a:spcAft>
                <a:spcPts val="0"/>
              </a:spcAft>
              <a:buClr>
                <a:srgbClr val="000000"/>
              </a:buClr>
              <a:buSzPts val="3000"/>
              <a:buFont typeface="Arial"/>
              <a:buNone/>
            </a:pPr>
            <a:r>
              <a:rPr b="1" lang="es" sz="2700">
                <a:solidFill>
                  <a:srgbClr val="E83464"/>
                </a:solidFill>
              </a:rPr>
              <a:t>StatusBar</a:t>
            </a:r>
            <a:endParaRPr b="1" i="0" sz="2700" u="none" cap="none" strike="noStrike">
              <a:solidFill>
                <a:srgbClr val="E83464"/>
              </a:solidFill>
              <a:latin typeface="Arial"/>
              <a:ea typeface="Arial"/>
              <a:cs typeface="Arial"/>
              <a:sym typeface="Arial"/>
            </a:endParaRPr>
          </a:p>
        </p:txBody>
      </p:sp>
      <p:sp>
        <p:nvSpPr>
          <p:cNvPr id="573" name="Google Shape;573;gf649935dd7_0_86"/>
          <p:cNvSpPr txBox="1"/>
          <p:nvPr/>
        </p:nvSpPr>
        <p:spPr>
          <a:xfrm>
            <a:off x="6365150" y="2179200"/>
            <a:ext cx="1854900" cy="1583700"/>
          </a:xfrm>
          <a:prstGeom prst="rect">
            <a:avLst/>
          </a:prstGeom>
          <a:noFill/>
          <a:ln>
            <a:noFill/>
          </a:ln>
        </p:spPr>
        <p:txBody>
          <a:bodyPr anchorCtr="0" anchor="t" bIns="34275" lIns="0" spcFirstLastPara="1" rIns="0" wrap="square" tIns="34275">
            <a:noAutofit/>
          </a:bodyPr>
          <a:lstStyle/>
          <a:p>
            <a:pPr indent="0" lvl="0" marL="0" rtl="0" algn="l">
              <a:lnSpc>
                <a:spcPct val="90000"/>
              </a:lnSpc>
              <a:spcBef>
                <a:spcPts val="900"/>
              </a:spcBef>
              <a:spcAft>
                <a:spcPts val="0"/>
              </a:spcAft>
              <a:buNone/>
            </a:pPr>
            <a:r>
              <a:rPr b="1" lang="es" sz="1800">
                <a:solidFill>
                  <a:srgbClr val="375FA9"/>
                </a:solidFill>
              </a:rPr>
              <a:t>Un conjunto de herramientas de rendimiento y depuración para Dart y Flutter</a:t>
            </a:r>
            <a:endParaRPr b="1" sz="1800">
              <a:solidFill>
                <a:srgbClr val="375FA9"/>
              </a:solidFill>
            </a:endParaRPr>
          </a:p>
          <a:p>
            <a:pPr indent="0" lvl="0" marL="0" rtl="0" algn="l">
              <a:lnSpc>
                <a:spcPct val="90000"/>
              </a:lnSpc>
              <a:spcBef>
                <a:spcPts val="900"/>
              </a:spcBef>
              <a:spcAft>
                <a:spcPts val="0"/>
              </a:spcAft>
              <a:buNone/>
            </a:pPr>
            <a:r>
              <a:t/>
            </a:r>
            <a:endParaRPr b="1" sz="1800">
              <a:solidFill>
                <a:srgbClr val="375FA9"/>
              </a:solidFill>
            </a:endParaRPr>
          </a:p>
          <a:p>
            <a:pPr indent="0" lvl="0" marL="0" rtl="0" algn="l">
              <a:lnSpc>
                <a:spcPct val="90000"/>
              </a:lnSpc>
              <a:spcBef>
                <a:spcPts val="900"/>
              </a:spcBef>
              <a:spcAft>
                <a:spcPts val="0"/>
              </a:spcAft>
              <a:buClr>
                <a:srgbClr val="000000"/>
              </a:buClr>
              <a:buSzPts val="1800"/>
              <a:buFont typeface="Arial"/>
              <a:buNone/>
            </a:pPr>
            <a:r>
              <a:t/>
            </a:r>
            <a:endParaRPr b="1" sz="1800">
              <a:solidFill>
                <a:srgbClr val="375FA9"/>
              </a:solidFill>
            </a:endParaRPr>
          </a:p>
        </p:txBody>
      </p:sp>
      <p:pic>
        <p:nvPicPr>
          <p:cNvPr id="574" name="Google Shape;574;gf649935dd7_0_86"/>
          <p:cNvPicPr preferRelativeResize="0"/>
          <p:nvPr/>
        </p:nvPicPr>
        <p:blipFill rotWithShape="1">
          <a:blip r:embed="rId4">
            <a:alphaModFix/>
          </a:blip>
          <a:srcRect b="0" l="17501" r="24948" t="32944"/>
          <a:stretch/>
        </p:blipFill>
        <p:spPr>
          <a:xfrm>
            <a:off x="548175" y="1232375"/>
            <a:ext cx="5556326" cy="3640425"/>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578" name="Shape 578"/>
        <p:cNvGrpSpPr/>
        <p:nvPr/>
      </p:nvGrpSpPr>
      <p:grpSpPr>
        <a:xfrm>
          <a:off x="0" y="0"/>
          <a:ext cx="0" cy="0"/>
          <a:chOff x="0" y="0"/>
          <a:chExt cx="0" cy="0"/>
        </a:xfrm>
      </p:grpSpPr>
      <p:sp>
        <p:nvSpPr>
          <p:cNvPr id="579" name="Google Shape;579;p25"/>
          <p:cNvSpPr txBox="1"/>
          <p:nvPr/>
        </p:nvSpPr>
        <p:spPr>
          <a:xfrm>
            <a:off x="755123" y="1387206"/>
            <a:ext cx="7657500" cy="2539200"/>
          </a:xfrm>
          <a:prstGeom prst="rect">
            <a:avLst/>
          </a:prstGeom>
          <a:noFill/>
          <a:ln>
            <a:noFill/>
          </a:ln>
        </p:spPr>
        <p:txBody>
          <a:bodyPr anchorCtr="0" anchor="ctr" bIns="91425" lIns="91425" spcFirstLastPara="1" rIns="91425" wrap="square" tIns="91425">
            <a:noAutofit/>
          </a:bodyPr>
          <a:lstStyle/>
          <a:p>
            <a:pPr indent="0" lvl="0" marL="0" marR="0" rtl="0" algn="ctr">
              <a:lnSpc>
                <a:spcPct val="85000"/>
              </a:lnSpc>
              <a:spcBef>
                <a:spcPts val="0"/>
              </a:spcBef>
              <a:spcAft>
                <a:spcPts val="0"/>
              </a:spcAft>
              <a:buClr>
                <a:srgbClr val="3F3F3F"/>
              </a:buClr>
              <a:buSzPts val="3600"/>
              <a:buFont typeface="Arial"/>
              <a:buNone/>
            </a:pPr>
            <a:r>
              <a:rPr b="1" i="0" lang="es" sz="3000" u="none" cap="none" strike="noStrike">
                <a:solidFill>
                  <a:srgbClr val="375FA9"/>
                </a:solidFill>
                <a:latin typeface="Arial"/>
                <a:ea typeface="Arial"/>
                <a:cs typeface="Arial"/>
                <a:sym typeface="Arial"/>
              </a:rPr>
              <a:t>Ejercicio</a:t>
            </a:r>
            <a:r>
              <a:rPr b="0" i="0" lang="es" sz="3000" u="none" cap="none" strike="noStrike">
                <a:solidFill>
                  <a:schemeClr val="lt1"/>
                </a:solidFill>
                <a:latin typeface="Arial"/>
                <a:ea typeface="Arial"/>
                <a:cs typeface="Arial"/>
                <a:sym typeface="Arial"/>
              </a:rPr>
              <a:t> </a:t>
            </a:r>
            <a:r>
              <a:rPr b="0" i="0" lang="es" sz="3000" u="none" cap="none" strike="noStrike">
                <a:solidFill>
                  <a:srgbClr val="E63464"/>
                </a:solidFill>
                <a:latin typeface="Arial"/>
                <a:ea typeface="Arial"/>
                <a:cs typeface="Arial"/>
                <a:sym typeface="Arial"/>
              </a:rPr>
              <a:t>para practicar </a:t>
            </a:r>
            <a:endParaRPr b="0" i="0" sz="1800" u="none" cap="none" strike="noStrike">
              <a:solidFill>
                <a:srgbClr val="E63464"/>
              </a:solidFill>
              <a:latin typeface="Arial"/>
              <a:ea typeface="Arial"/>
              <a:cs typeface="Arial"/>
              <a:sym typeface="Arial"/>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3" name="Shape 583"/>
        <p:cNvGrpSpPr/>
        <p:nvPr/>
      </p:nvGrpSpPr>
      <p:grpSpPr>
        <a:xfrm>
          <a:off x="0" y="0"/>
          <a:ext cx="0" cy="0"/>
          <a:chOff x="0" y="0"/>
          <a:chExt cx="0" cy="0"/>
        </a:xfrm>
      </p:grpSpPr>
      <p:pic>
        <p:nvPicPr>
          <p:cNvPr id="584" name="Google Shape;584;p26"/>
          <p:cNvPicPr preferRelativeResize="0"/>
          <p:nvPr/>
        </p:nvPicPr>
        <p:blipFill rotWithShape="1">
          <a:blip r:embed="rId3">
            <a:alphaModFix/>
          </a:blip>
          <a:srcRect b="0" l="0" r="0" t="0"/>
          <a:stretch/>
        </p:blipFill>
        <p:spPr>
          <a:xfrm>
            <a:off x="2475" y="0"/>
            <a:ext cx="9139049" cy="5143503"/>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172" name="Shape 172"/>
        <p:cNvGrpSpPr/>
        <p:nvPr/>
      </p:nvGrpSpPr>
      <p:grpSpPr>
        <a:xfrm>
          <a:off x="0" y="0"/>
          <a:ext cx="0" cy="0"/>
          <a:chOff x="0" y="0"/>
          <a:chExt cx="0" cy="0"/>
        </a:xfrm>
      </p:grpSpPr>
      <p:sp>
        <p:nvSpPr>
          <p:cNvPr id="173" name="Google Shape;173;p6"/>
          <p:cNvSpPr txBox="1"/>
          <p:nvPr/>
        </p:nvSpPr>
        <p:spPr>
          <a:xfrm>
            <a:off x="908725" y="987325"/>
            <a:ext cx="7543800" cy="610800"/>
          </a:xfrm>
          <a:prstGeom prst="rect">
            <a:avLst/>
          </a:prstGeom>
          <a:noFill/>
          <a:ln>
            <a:noFill/>
          </a:ln>
        </p:spPr>
        <p:txBody>
          <a:bodyPr anchorCtr="0" anchor="b" bIns="34275" lIns="68575" spcFirstLastPara="1" rIns="68575" wrap="square" tIns="34275">
            <a:noAutofit/>
          </a:bodyPr>
          <a:lstStyle/>
          <a:p>
            <a:pPr indent="0" lvl="0" marL="0" marR="0" rtl="0" algn="l">
              <a:lnSpc>
                <a:spcPct val="85000"/>
              </a:lnSpc>
              <a:spcBef>
                <a:spcPts val="0"/>
              </a:spcBef>
              <a:spcAft>
                <a:spcPts val="0"/>
              </a:spcAft>
              <a:buClr>
                <a:srgbClr val="000000"/>
              </a:buClr>
              <a:buSzPts val="3000"/>
              <a:buFont typeface="Arial"/>
              <a:buNone/>
            </a:pPr>
            <a:r>
              <a:rPr b="1" i="0" lang="es" sz="3000" u="none" cap="none" strike="noStrike">
                <a:solidFill>
                  <a:srgbClr val="E83464"/>
                </a:solidFill>
                <a:latin typeface="Arial"/>
                <a:ea typeface="Arial"/>
                <a:cs typeface="Arial"/>
                <a:sym typeface="Arial"/>
              </a:rPr>
              <a:t>Programación nativa VS multiplataforma</a:t>
            </a:r>
            <a:endParaRPr b="1" i="0" sz="3000" u="none" cap="none" strike="noStrike">
              <a:solidFill>
                <a:srgbClr val="E83464"/>
              </a:solidFill>
              <a:latin typeface="Arial"/>
              <a:ea typeface="Arial"/>
              <a:cs typeface="Arial"/>
              <a:sym typeface="Arial"/>
            </a:endParaRPr>
          </a:p>
        </p:txBody>
      </p:sp>
      <p:graphicFrame>
        <p:nvGraphicFramePr>
          <p:cNvPr id="174" name="Google Shape;174;p6"/>
          <p:cNvGraphicFramePr/>
          <p:nvPr/>
        </p:nvGraphicFramePr>
        <p:xfrm>
          <a:off x="952500" y="1811750"/>
          <a:ext cx="3000000" cy="3000000"/>
        </p:xfrm>
        <a:graphic>
          <a:graphicData uri="http://schemas.openxmlformats.org/drawingml/2006/table">
            <a:tbl>
              <a:tblPr>
                <a:noFill/>
                <a:tableStyleId>{B66D84B2-0020-420F-B4A8-247337E34C27}</a:tableStyleId>
              </a:tblPr>
              <a:tblGrid>
                <a:gridCol w="1587325"/>
                <a:gridCol w="2954425"/>
                <a:gridCol w="2697250"/>
              </a:tblGrid>
              <a:tr h="381000">
                <a:tc>
                  <a:txBody>
                    <a:bodyPr/>
                    <a:lstStyle/>
                    <a:p>
                      <a:pPr indent="0" lvl="0" marL="0" rtl="0" algn="l">
                        <a:spcBef>
                          <a:spcPts val="0"/>
                        </a:spcBef>
                        <a:spcAft>
                          <a:spcPts val="0"/>
                        </a:spcAft>
                        <a:buNone/>
                      </a:pPr>
                      <a:r>
                        <a:t/>
                      </a:r>
                      <a:endParaRPr>
                        <a:solidFill>
                          <a:srgbClr val="375FA9"/>
                        </a:solidFill>
                      </a:endParaRPr>
                    </a:p>
                  </a:txBody>
                  <a:tcPr marT="91425" marB="91425" marR="91425" marL="91425"/>
                </a:tc>
                <a:tc>
                  <a:txBody>
                    <a:bodyPr/>
                    <a:lstStyle/>
                    <a:p>
                      <a:pPr indent="0" lvl="0" marL="0" rtl="0" algn="l">
                        <a:spcBef>
                          <a:spcPts val="0"/>
                        </a:spcBef>
                        <a:spcAft>
                          <a:spcPts val="0"/>
                        </a:spcAft>
                        <a:buNone/>
                      </a:pPr>
                      <a:r>
                        <a:rPr b="1" lang="es">
                          <a:solidFill>
                            <a:srgbClr val="375FA9"/>
                          </a:solidFill>
                        </a:rPr>
                        <a:t>Ventajas</a:t>
                      </a:r>
                      <a:endParaRPr b="1">
                        <a:solidFill>
                          <a:srgbClr val="375FA9"/>
                        </a:solidFill>
                      </a:endParaRPr>
                    </a:p>
                  </a:txBody>
                  <a:tcPr marT="91425" marB="91425" marR="91425" marL="91425"/>
                </a:tc>
                <a:tc>
                  <a:txBody>
                    <a:bodyPr/>
                    <a:lstStyle/>
                    <a:p>
                      <a:pPr indent="0" lvl="0" marL="0" rtl="0" algn="l">
                        <a:spcBef>
                          <a:spcPts val="0"/>
                        </a:spcBef>
                        <a:spcAft>
                          <a:spcPts val="0"/>
                        </a:spcAft>
                        <a:buNone/>
                      </a:pPr>
                      <a:r>
                        <a:rPr b="1" lang="es">
                          <a:solidFill>
                            <a:srgbClr val="375FA9"/>
                          </a:solidFill>
                        </a:rPr>
                        <a:t>Desventajas</a:t>
                      </a:r>
                      <a:endParaRPr b="1">
                        <a:solidFill>
                          <a:srgbClr val="375FA9"/>
                        </a:solidFill>
                      </a:endParaRPr>
                    </a:p>
                  </a:txBody>
                  <a:tcPr marT="91425" marB="91425" marR="91425" marL="91425"/>
                </a:tc>
              </a:tr>
              <a:tr h="381000">
                <a:tc>
                  <a:txBody>
                    <a:bodyPr/>
                    <a:lstStyle/>
                    <a:p>
                      <a:pPr indent="0" lvl="0" marL="0" rtl="0" algn="l">
                        <a:spcBef>
                          <a:spcPts val="0"/>
                        </a:spcBef>
                        <a:spcAft>
                          <a:spcPts val="0"/>
                        </a:spcAft>
                        <a:buNone/>
                      </a:pPr>
                      <a:r>
                        <a:rPr b="1" lang="es">
                          <a:solidFill>
                            <a:srgbClr val="375FA9"/>
                          </a:solidFill>
                        </a:rPr>
                        <a:t>Nativo</a:t>
                      </a:r>
                      <a:endParaRPr b="1">
                        <a:solidFill>
                          <a:srgbClr val="375FA9"/>
                        </a:solidFill>
                      </a:endParaRPr>
                    </a:p>
                  </a:txBody>
                  <a:tcPr marT="91425" marB="91425" marR="91425" marL="91425"/>
                </a:tc>
                <a:tc>
                  <a:txBody>
                    <a:bodyPr/>
                    <a:lstStyle/>
                    <a:p>
                      <a:pPr indent="-317500" lvl="0" marL="457200" rtl="0" algn="l">
                        <a:spcBef>
                          <a:spcPts val="0"/>
                        </a:spcBef>
                        <a:spcAft>
                          <a:spcPts val="0"/>
                        </a:spcAft>
                        <a:buClr>
                          <a:srgbClr val="375FA9"/>
                        </a:buClr>
                        <a:buSzPts val="1400"/>
                        <a:buChar char="●"/>
                      </a:pPr>
                      <a:r>
                        <a:rPr lang="es">
                          <a:solidFill>
                            <a:srgbClr val="375FA9"/>
                          </a:solidFill>
                        </a:rPr>
                        <a:t>Amplia Funcionalidad</a:t>
                      </a:r>
                      <a:endParaRPr>
                        <a:solidFill>
                          <a:srgbClr val="375FA9"/>
                        </a:solidFill>
                      </a:endParaRPr>
                    </a:p>
                    <a:p>
                      <a:pPr indent="-317500" lvl="0" marL="457200" rtl="0" algn="l">
                        <a:spcBef>
                          <a:spcPts val="0"/>
                        </a:spcBef>
                        <a:spcAft>
                          <a:spcPts val="0"/>
                        </a:spcAft>
                        <a:buClr>
                          <a:srgbClr val="375FA9"/>
                        </a:buClr>
                        <a:buSzPts val="1400"/>
                        <a:buChar char="●"/>
                      </a:pPr>
                      <a:r>
                        <a:rPr lang="es">
                          <a:solidFill>
                            <a:srgbClr val="375FA9"/>
                          </a:solidFill>
                        </a:rPr>
                        <a:t>Escalabilidad mejorada</a:t>
                      </a:r>
                      <a:endParaRPr>
                        <a:solidFill>
                          <a:srgbClr val="375FA9"/>
                        </a:solidFill>
                      </a:endParaRPr>
                    </a:p>
                    <a:p>
                      <a:pPr indent="-317500" lvl="0" marL="457200" rtl="0" algn="l">
                        <a:spcBef>
                          <a:spcPts val="0"/>
                        </a:spcBef>
                        <a:spcAft>
                          <a:spcPts val="0"/>
                        </a:spcAft>
                        <a:buClr>
                          <a:srgbClr val="375FA9"/>
                        </a:buClr>
                        <a:buSzPts val="1400"/>
                        <a:buChar char="●"/>
                      </a:pPr>
                      <a:r>
                        <a:rPr lang="es">
                          <a:solidFill>
                            <a:srgbClr val="375FA9"/>
                          </a:solidFill>
                        </a:rPr>
                        <a:t>Gran rendimiento y UX</a:t>
                      </a:r>
                      <a:endParaRPr>
                        <a:solidFill>
                          <a:srgbClr val="375FA9"/>
                        </a:solidFill>
                      </a:endParaRPr>
                    </a:p>
                  </a:txBody>
                  <a:tcPr marT="91425" marB="91425" marR="91425" marL="91425"/>
                </a:tc>
                <a:tc>
                  <a:txBody>
                    <a:bodyPr/>
                    <a:lstStyle/>
                    <a:p>
                      <a:pPr indent="-317500" lvl="0" marL="457200" rtl="0" algn="l">
                        <a:spcBef>
                          <a:spcPts val="0"/>
                        </a:spcBef>
                        <a:spcAft>
                          <a:spcPts val="0"/>
                        </a:spcAft>
                        <a:buClr>
                          <a:srgbClr val="375FA9"/>
                        </a:buClr>
                        <a:buSzPts val="1400"/>
                        <a:buChar char="●"/>
                      </a:pPr>
                      <a:r>
                        <a:rPr lang="es">
                          <a:solidFill>
                            <a:srgbClr val="375FA9"/>
                          </a:solidFill>
                        </a:rPr>
                        <a:t>Costosa</a:t>
                      </a:r>
                      <a:endParaRPr>
                        <a:solidFill>
                          <a:srgbClr val="375FA9"/>
                        </a:solidFill>
                      </a:endParaRPr>
                    </a:p>
                    <a:p>
                      <a:pPr indent="-317500" lvl="0" marL="457200" rtl="0" algn="l">
                        <a:spcBef>
                          <a:spcPts val="0"/>
                        </a:spcBef>
                        <a:spcAft>
                          <a:spcPts val="0"/>
                        </a:spcAft>
                        <a:buClr>
                          <a:srgbClr val="375FA9"/>
                        </a:buClr>
                        <a:buSzPts val="1400"/>
                        <a:buChar char="●"/>
                      </a:pPr>
                      <a:r>
                        <a:rPr lang="es">
                          <a:solidFill>
                            <a:srgbClr val="375FA9"/>
                          </a:solidFill>
                        </a:rPr>
                        <a:t>Desarrollo lento</a:t>
                      </a:r>
                      <a:endParaRPr>
                        <a:solidFill>
                          <a:srgbClr val="375FA9"/>
                        </a:solidFill>
                      </a:endParaRPr>
                    </a:p>
                  </a:txBody>
                  <a:tcPr marT="91425" marB="91425" marR="91425" marL="91425"/>
                </a:tc>
              </a:tr>
              <a:tr h="381000">
                <a:tc>
                  <a:txBody>
                    <a:bodyPr/>
                    <a:lstStyle/>
                    <a:p>
                      <a:pPr indent="0" lvl="0" marL="0" rtl="0" algn="l">
                        <a:spcBef>
                          <a:spcPts val="0"/>
                        </a:spcBef>
                        <a:spcAft>
                          <a:spcPts val="0"/>
                        </a:spcAft>
                        <a:buNone/>
                      </a:pPr>
                      <a:r>
                        <a:rPr b="1" lang="es">
                          <a:solidFill>
                            <a:srgbClr val="375FA9"/>
                          </a:solidFill>
                        </a:rPr>
                        <a:t>Multiplataforma</a:t>
                      </a:r>
                      <a:endParaRPr b="1">
                        <a:solidFill>
                          <a:srgbClr val="375FA9"/>
                        </a:solidFill>
                      </a:endParaRPr>
                    </a:p>
                  </a:txBody>
                  <a:tcPr marT="91425" marB="91425" marR="91425" marL="91425"/>
                </a:tc>
                <a:tc>
                  <a:txBody>
                    <a:bodyPr/>
                    <a:lstStyle/>
                    <a:p>
                      <a:pPr indent="-317500" lvl="0" marL="457200" rtl="0" algn="l">
                        <a:spcBef>
                          <a:spcPts val="0"/>
                        </a:spcBef>
                        <a:spcAft>
                          <a:spcPts val="0"/>
                        </a:spcAft>
                        <a:buClr>
                          <a:srgbClr val="375FA9"/>
                        </a:buClr>
                        <a:buSzPts val="1400"/>
                        <a:buChar char="●"/>
                      </a:pPr>
                      <a:r>
                        <a:rPr lang="es">
                          <a:solidFill>
                            <a:srgbClr val="375FA9"/>
                          </a:solidFill>
                        </a:rPr>
                        <a:t>Menor costo</a:t>
                      </a:r>
                      <a:endParaRPr>
                        <a:solidFill>
                          <a:srgbClr val="375FA9"/>
                        </a:solidFill>
                      </a:endParaRPr>
                    </a:p>
                    <a:p>
                      <a:pPr indent="-317500" lvl="0" marL="457200" rtl="0" algn="l">
                        <a:spcBef>
                          <a:spcPts val="0"/>
                        </a:spcBef>
                        <a:spcAft>
                          <a:spcPts val="0"/>
                        </a:spcAft>
                        <a:buClr>
                          <a:srgbClr val="375FA9"/>
                        </a:buClr>
                        <a:buSzPts val="1400"/>
                        <a:buChar char="●"/>
                      </a:pPr>
                      <a:r>
                        <a:rPr lang="es">
                          <a:solidFill>
                            <a:srgbClr val="375FA9"/>
                          </a:solidFill>
                        </a:rPr>
                        <a:t>Desarrollo </a:t>
                      </a:r>
                      <a:r>
                        <a:rPr lang="es">
                          <a:solidFill>
                            <a:srgbClr val="375FA9"/>
                          </a:solidFill>
                        </a:rPr>
                        <a:t>Más</a:t>
                      </a:r>
                      <a:r>
                        <a:rPr lang="es">
                          <a:solidFill>
                            <a:srgbClr val="375FA9"/>
                          </a:solidFill>
                        </a:rPr>
                        <a:t> </a:t>
                      </a:r>
                      <a:r>
                        <a:rPr lang="es">
                          <a:solidFill>
                            <a:srgbClr val="375FA9"/>
                          </a:solidFill>
                        </a:rPr>
                        <a:t>Rápido</a:t>
                      </a:r>
                      <a:endParaRPr>
                        <a:solidFill>
                          <a:srgbClr val="375FA9"/>
                        </a:solidFill>
                      </a:endParaRPr>
                    </a:p>
                    <a:p>
                      <a:pPr indent="-317500" lvl="0" marL="457200" rtl="0" algn="l">
                        <a:spcBef>
                          <a:spcPts val="0"/>
                        </a:spcBef>
                        <a:spcAft>
                          <a:spcPts val="0"/>
                        </a:spcAft>
                        <a:buClr>
                          <a:srgbClr val="375FA9"/>
                        </a:buClr>
                        <a:buSzPts val="1400"/>
                        <a:buChar char="●"/>
                      </a:pPr>
                      <a:r>
                        <a:rPr lang="es">
                          <a:solidFill>
                            <a:srgbClr val="375FA9"/>
                          </a:solidFill>
                        </a:rPr>
                        <a:t>Un solo </a:t>
                      </a:r>
                      <a:r>
                        <a:rPr lang="es">
                          <a:solidFill>
                            <a:srgbClr val="375FA9"/>
                          </a:solidFill>
                        </a:rPr>
                        <a:t>código</a:t>
                      </a:r>
                      <a:r>
                        <a:rPr lang="es">
                          <a:solidFill>
                            <a:srgbClr val="375FA9"/>
                          </a:solidFill>
                        </a:rPr>
                        <a:t> base</a:t>
                      </a:r>
                      <a:endParaRPr>
                        <a:solidFill>
                          <a:srgbClr val="375FA9"/>
                        </a:solidFill>
                      </a:endParaRPr>
                    </a:p>
                  </a:txBody>
                  <a:tcPr marT="91425" marB="91425" marR="91425" marL="91425"/>
                </a:tc>
                <a:tc>
                  <a:txBody>
                    <a:bodyPr/>
                    <a:lstStyle/>
                    <a:p>
                      <a:pPr indent="-317500" lvl="0" marL="457200" rtl="0" algn="l">
                        <a:spcBef>
                          <a:spcPts val="0"/>
                        </a:spcBef>
                        <a:spcAft>
                          <a:spcPts val="0"/>
                        </a:spcAft>
                        <a:buClr>
                          <a:srgbClr val="375FA9"/>
                        </a:buClr>
                        <a:buSzPts val="1400"/>
                        <a:buChar char="●"/>
                      </a:pPr>
                      <a:r>
                        <a:rPr lang="es">
                          <a:solidFill>
                            <a:srgbClr val="375FA9"/>
                          </a:solidFill>
                        </a:rPr>
                        <a:t>Menor rendimiento</a:t>
                      </a:r>
                      <a:endParaRPr>
                        <a:solidFill>
                          <a:srgbClr val="375FA9"/>
                        </a:solidFill>
                      </a:endParaRPr>
                    </a:p>
                    <a:p>
                      <a:pPr indent="-317500" lvl="0" marL="457200" rtl="0" algn="l">
                        <a:spcBef>
                          <a:spcPts val="0"/>
                        </a:spcBef>
                        <a:spcAft>
                          <a:spcPts val="0"/>
                        </a:spcAft>
                        <a:buClr>
                          <a:srgbClr val="375FA9"/>
                        </a:buClr>
                        <a:buSzPts val="1400"/>
                        <a:buChar char="●"/>
                      </a:pPr>
                      <a:r>
                        <a:rPr lang="es">
                          <a:solidFill>
                            <a:srgbClr val="375FA9"/>
                          </a:solidFill>
                        </a:rPr>
                        <a:t>Funcionalidad limitada</a:t>
                      </a:r>
                      <a:endParaRPr>
                        <a:solidFill>
                          <a:srgbClr val="375FA9"/>
                        </a:solidFill>
                      </a:endParaRPr>
                    </a:p>
                    <a:p>
                      <a:pPr indent="-317500" lvl="0" marL="457200" rtl="0" algn="l">
                        <a:spcBef>
                          <a:spcPts val="0"/>
                        </a:spcBef>
                        <a:spcAft>
                          <a:spcPts val="0"/>
                        </a:spcAft>
                        <a:buClr>
                          <a:srgbClr val="375FA9"/>
                        </a:buClr>
                        <a:buSzPts val="1400"/>
                        <a:buChar char="●"/>
                      </a:pPr>
                      <a:r>
                        <a:rPr lang="es">
                          <a:solidFill>
                            <a:srgbClr val="375FA9"/>
                          </a:solidFill>
                        </a:rPr>
                        <a:t>UX Limitada</a:t>
                      </a:r>
                      <a:endParaRPr>
                        <a:solidFill>
                          <a:srgbClr val="375FA9"/>
                        </a:solidFill>
                      </a:endParaRPr>
                    </a:p>
                  </a:txBody>
                  <a:tcPr marT="91425" marB="91425" marR="91425" marL="91425"/>
                </a:tc>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178" name="Shape 178"/>
        <p:cNvGrpSpPr/>
        <p:nvPr/>
      </p:nvGrpSpPr>
      <p:grpSpPr>
        <a:xfrm>
          <a:off x="0" y="0"/>
          <a:ext cx="0" cy="0"/>
          <a:chOff x="0" y="0"/>
          <a:chExt cx="0" cy="0"/>
        </a:xfrm>
      </p:grpSpPr>
      <p:sp>
        <p:nvSpPr>
          <p:cNvPr id="179" name="Google Shape;179;gf649935dd7_0_0"/>
          <p:cNvSpPr txBox="1"/>
          <p:nvPr>
            <p:ph type="ctrTitle"/>
          </p:nvPr>
        </p:nvSpPr>
        <p:spPr>
          <a:xfrm>
            <a:off x="1281950" y="1089153"/>
            <a:ext cx="6622500" cy="2777700"/>
          </a:xfrm>
          <a:prstGeom prst="rect">
            <a:avLst/>
          </a:prstGeom>
          <a:noFill/>
          <a:ln>
            <a:noFill/>
          </a:ln>
        </p:spPr>
        <p:txBody>
          <a:bodyPr anchorCtr="0" anchor="ctr" bIns="91425" lIns="91425" spcFirstLastPara="1" rIns="91425" wrap="square" tIns="91425">
            <a:noAutofit/>
          </a:bodyPr>
          <a:lstStyle/>
          <a:p>
            <a:pPr indent="0" lvl="0" marL="0" rtl="0" algn="ctr">
              <a:lnSpc>
                <a:spcPct val="85000"/>
              </a:lnSpc>
              <a:spcBef>
                <a:spcPts val="0"/>
              </a:spcBef>
              <a:spcAft>
                <a:spcPts val="0"/>
              </a:spcAft>
              <a:buSzPts val="3800"/>
              <a:buNone/>
            </a:pPr>
            <a:r>
              <a:t/>
            </a:r>
            <a:endParaRPr b="1" sz="3600">
              <a:solidFill>
                <a:srgbClr val="3C63AB"/>
              </a:solidFill>
              <a:latin typeface="Arial"/>
              <a:ea typeface="Arial"/>
              <a:cs typeface="Arial"/>
              <a:sym typeface="Arial"/>
            </a:endParaRPr>
          </a:p>
          <a:p>
            <a:pPr indent="0" lvl="0" marL="0" rtl="0" algn="ctr">
              <a:lnSpc>
                <a:spcPct val="85000"/>
              </a:lnSpc>
              <a:spcBef>
                <a:spcPts val="0"/>
              </a:spcBef>
              <a:spcAft>
                <a:spcPts val="0"/>
              </a:spcAft>
              <a:buSzPts val="3800"/>
              <a:buNone/>
            </a:pPr>
            <a:r>
              <a:rPr b="1" lang="es" sz="4200">
                <a:solidFill>
                  <a:srgbClr val="E83464"/>
                </a:solidFill>
              </a:rPr>
              <a:t>Cambiando a un paradigma de desarrollo de aplicaciones móviles</a:t>
            </a:r>
            <a:endParaRPr b="1" sz="4200">
              <a:solidFill>
                <a:srgbClr val="E83464"/>
              </a:solidFill>
            </a:endParaRPr>
          </a:p>
          <a:p>
            <a:pPr indent="0" lvl="0" marL="0" rtl="0" algn="ctr">
              <a:lnSpc>
                <a:spcPct val="85000"/>
              </a:lnSpc>
              <a:spcBef>
                <a:spcPts val="0"/>
              </a:spcBef>
              <a:spcAft>
                <a:spcPts val="0"/>
              </a:spcAft>
              <a:buSzPts val="3800"/>
              <a:buNone/>
            </a:pPr>
            <a:r>
              <a:t/>
            </a:r>
            <a:endParaRPr b="1" sz="4300">
              <a:solidFill>
                <a:srgbClr val="E83464"/>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183" name="Shape 183"/>
        <p:cNvGrpSpPr/>
        <p:nvPr/>
      </p:nvGrpSpPr>
      <p:grpSpPr>
        <a:xfrm>
          <a:off x="0" y="0"/>
          <a:ext cx="0" cy="0"/>
          <a:chOff x="0" y="0"/>
          <a:chExt cx="0" cy="0"/>
        </a:xfrm>
      </p:grpSpPr>
      <p:sp>
        <p:nvSpPr>
          <p:cNvPr id="184" name="Google Shape;184;gf649935dd7_0_98"/>
          <p:cNvSpPr txBox="1"/>
          <p:nvPr/>
        </p:nvSpPr>
        <p:spPr>
          <a:xfrm>
            <a:off x="927528" y="406499"/>
            <a:ext cx="7543800" cy="1088100"/>
          </a:xfrm>
          <a:prstGeom prst="rect">
            <a:avLst/>
          </a:prstGeom>
          <a:noFill/>
          <a:ln>
            <a:noFill/>
          </a:ln>
        </p:spPr>
        <p:txBody>
          <a:bodyPr anchorCtr="0" anchor="b" bIns="34275" lIns="68575" spcFirstLastPara="1" rIns="68575" wrap="square" tIns="34275">
            <a:noAutofit/>
          </a:bodyPr>
          <a:lstStyle/>
          <a:p>
            <a:pPr indent="0" lvl="0" marL="0" marR="0" rtl="0" algn="l">
              <a:lnSpc>
                <a:spcPct val="85000"/>
              </a:lnSpc>
              <a:spcBef>
                <a:spcPts val="0"/>
              </a:spcBef>
              <a:spcAft>
                <a:spcPts val="0"/>
              </a:spcAft>
              <a:buClr>
                <a:srgbClr val="000000"/>
              </a:buClr>
              <a:buSzPts val="3000"/>
              <a:buFont typeface="Arial"/>
              <a:buNone/>
            </a:pPr>
            <a:r>
              <a:rPr b="1" i="0" lang="es" sz="3000" u="none" cap="none" strike="noStrike">
                <a:solidFill>
                  <a:srgbClr val="E83464"/>
                </a:solidFill>
                <a:latin typeface="Arial"/>
                <a:ea typeface="Arial"/>
                <a:cs typeface="Arial"/>
                <a:sym typeface="Arial"/>
              </a:rPr>
              <a:t>Manejo de permisos</a:t>
            </a:r>
            <a:endParaRPr b="1" i="0" sz="3000" u="none" cap="none" strike="noStrike">
              <a:solidFill>
                <a:srgbClr val="E83464"/>
              </a:solidFill>
              <a:latin typeface="Arial"/>
              <a:ea typeface="Arial"/>
              <a:cs typeface="Arial"/>
              <a:sym typeface="Arial"/>
            </a:endParaRPr>
          </a:p>
        </p:txBody>
      </p:sp>
      <p:sp>
        <p:nvSpPr>
          <p:cNvPr id="185" name="Google Shape;185;gf649935dd7_0_98"/>
          <p:cNvSpPr txBox="1"/>
          <p:nvPr/>
        </p:nvSpPr>
        <p:spPr>
          <a:xfrm>
            <a:off x="1047600" y="1494600"/>
            <a:ext cx="6589800" cy="2715000"/>
          </a:xfrm>
          <a:prstGeom prst="rect">
            <a:avLst/>
          </a:prstGeom>
          <a:noFill/>
          <a:ln>
            <a:noFill/>
          </a:ln>
        </p:spPr>
        <p:txBody>
          <a:bodyPr anchorCtr="0" anchor="t" bIns="34275" lIns="0" spcFirstLastPara="1" rIns="0" wrap="square" tIns="34275">
            <a:noAutofit/>
          </a:bodyPr>
          <a:lstStyle/>
          <a:p>
            <a:pPr indent="0" lvl="0" marL="0" marR="0" rtl="0" algn="just">
              <a:lnSpc>
                <a:spcPct val="90000"/>
              </a:lnSpc>
              <a:spcBef>
                <a:spcPts val="900"/>
              </a:spcBef>
              <a:spcAft>
                <a:spcPts val="0"/>
              </a:spcAft>
              <a:buClr>
                <a:srgbClr val="000000"/>
              </a:buClr>
              <a:buSzPts val="1700"/>
              <a:buFont typeface="Arial"/>
              <a:buNone/>
            </a:pPr>
            <a:r>
              <a:rPr b="1" i="0" lang="es" sz="1600" u="none" cap="none" strike="noStrike">
                <a:solidFill>
                  <a:srgbClr val="375FA9"/>
                </a:solidFill>
                <a:latin typeface="Arial"/>
                <a:ea typeface="Arial"/>
                <a:cs typeface="Arial"/>
                <a:sym typeface="Arial"/>
              </a:rPr>
              <a:t>Prácticas recomendadas</a:t>
            </a:r>
            <a:endParaRPr b="0" i="0" u="none" cap="none" strike="noStrike">
              <a:solidFill>
                <a:srgbClr val="375FA9"/>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500"/>
              <a:buFont typeface="Arial"/>
              <a:buNone/>
            </a:pPr>
            <a:r>
              <a:rPr b="0" i="0" lang="es" u="none" cap="none" strike="noStrike">
                <a:solidFill>
                  <a:srgbClr val="375FA9"/>
                </a:solidFill>
                <a:latin typeface="Arial"/>
                <a:ea typeface="Arial"/>
                <a:cs typeface="Arial"/>
                <a:sym typeface="Arial"/>
              </a:rPr>
              <a:t>Los permisos de la app se basan en las funciones de seguridad del sistema y ayudan a Android a cumplir con los objetivos relacionados con la privacidad del usuario:</a:t>
            </a:r>
            <a:endParaRPr b="0" i="0" u="none" cap="none" strike="noStrike">
              <a:solidFill>
                <a:srgbClr val="375FA9"/>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500"/>
              <a:buFont typeface="Arial"/>
              <a:buNone/>
            </a:pPr>
            <a:r>
              <a:rPr b="1" i="0" lang="es" u="none" cap="none" strike="noStrike">
                <a:solidFill>
                  <a:srgbClr val="375FA9"/>
                </a:solidFill>
                <a:latin typeface="Arial"/>
                <a:ea typeface="Arial"/>
                <a:cs typeface="Arial"/>
                <a:sym typeface="Arial"/>
              </a:rPr>
              <a:t>Control</a:t>
            </a:r>
            <a:r>
              <a:rPr b="0" i="0" lang="es" u="none" cap="none" strike="noStrike">
                <a:solidFill>
                  <a:srgbClr val="375FA9"/>
                </a:solidFill>
                <a:latin typeface="Arial"/>
                <a:ea typeface="Arial"/>
                <a:cs typeface="Arial"/>
                <a:sym typeface="Arial"/>
              </a:rPr>
              <a:t>: El usuario controla los datos que comparte con las apps.</a:t>
            </a:r>
            <a:endParaRPr b="0" i="0" u="none" cap="none" strike="noStrike">
              <a:solidFill>
                <a:srgbClr val="375FA9"/>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500"/>
              <a:buFont typeface="Arial"/>
              <a:buNone/>
            </a:pPr>
            <a:r>
              <a:rPr b="1" i="0" lang="es" u="none" cap="none" strike="noStrike">
                <a:solidFill>
                  <a:srgbClr val="375FA9"/>
                </a:solidFill>
                <a:latin typeface="Arial"/>
                <a:ea typeface="Arial"/>
                <a:cs typeface="Arial"/>
                <a:sym typeface="Arial"/>
              </a:rPr>
              <a:t>Transparencia</a:t>
            </a:r>
            <a:r>
              <a:rPr b="0" i="0" lang="es" u="none" cap="none" strike="noStrike">
                <a:solidFill>
                  <a:srgbClr val="375FA9"/>
                </a:solidFill>
                <a:latin typeface="Arial"/>
                <a:ea typeface="Arial"/>
                <a:cs typeface="Arial"/>
                <a:sym typeface="Arial"/>
              </a:rPr>
              <a:t>: El usuario comprende los datos que usa una app y el motivo por el que accede a estos datos.</a:t>
            </a:r>
            <a:endParaRPr b="0" i="0" u="none" cap="none" strike="noStrike">
              <a:solidFill>
                <a:srgbClr val="375FA9"/>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500"/>
              <a:buFont typeface="Arial"/>
              <a:buNone/>
            </a:pPr>
            <a:r>
              <a:rPr b="1" i="0" lang="es" u="none" cap="none" strike="noStrike">
                <a:solidFill>
                  <a:srgbClr val="375FA9"/>
                </a:solidFill>
                <a:latin typeface="Arial"/>
                <a:ea typeface="Arial"/>
                <a:cs typeface="Arial"/>
                <a:sym typeface="Arial"/>
              </a:rPr>
              <a:t>Minimización de datos</a:t>
            </a:r>
            <a:r>
              <a:rPr b="0" i="0" lang="es" u="none" cap="none" strike="noStrike">
                <a:solidFill>
                  <a:srgbClr val="375FA9"/>
                </a:solidFill>
                <a:latin typeface="Arial"/>
                <a:ea typeface="Arial"/>
                <a:cs typeface="Arial"/>
                <a:sym typeface="Arial"/>
              </a:rPr>
              <a:t>: Una app accede y usa solo los datos necesarios para una tarea o acción específica que el usuario invoca.</a:t>
            </a:r>
            <a:endParaRPr b="0" i="0" u="none" cap="none" strike="noStrike">
              <a:solidFill>
                <a:srgbClr val="375FA9"/>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500"/>
              <a:buFont typeface="Arial"/>
              <a:buNone/>
            </a:pPr>
            <a:r>
              <a:t/>
            </a:r>
            <a:endParaRPr b="0" i="0" u="none" cap="none" strike="noStrike">
              <a:solidFill>
                <a:srgbClr val="375FA9"/>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500"/>
              <a:buFont typeface="Arial"/>
              <a:buNone/>
            </a:pPr>
            <a:r>
              <a:t/>
            </a:r>
            <a:endParaRPr b="0" i="0" u="none" cap="none" strike="noStrike">
              <a:solidFill>
                <a:srgbClr val="375FA9"/>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500"/>
              <a:buFont typeface="Arial"/>
              <a:buNone/>
            </a:pPr>
            <a:r>
              <a:t/>
            </a:r>
            <a:endParaRPr b="0" i="0" u="none" cap="none" strike="noStrike">
              <a:solidFill>
                <a:srgbClr val="375FA9"/>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600"/>
              <a:buFont typeface="Arial"/>
              <a:buNone/>
            </a:pPr>
            <a:r>
              <a:t/>
            </a:r>
            <a:endParaRPr b="0" i="0" sz="1500" u="none" cap="none" strike="noStrike">
              <a:solidFill>
                <a:srgbClr val="375FA9"/>
              </a:solidFill>
              <a:latin typeface="Arial"/>
              <a:ea typeface="Arial"/>
              <a:cs typeface="Arial"/>
              <a:sym typeface="Arial"/>
            </a:endParaRPr>
          </a:p>
          <a:p>
            <a:pPr indent="0" lvl="0" marL="457200" marR="0" rtl="0" algn="just">
              <a:lnSpc>
                <a:spcPct val="90000"/>
              </a:lnSpc>
              <a:spcBef>
                <a:spcPts val="900"/>
              </a:spcBef>
              <a:spcAft>
                <a:spcPts val="0"/>
              </a:spcAft>
              <a:buClr>
                <a:srgbClr val="000000"/>
              </a:buClr>
              <a:buSzPts val="1600"/>
              <a:buFont typeface="Arial"/>
              <a:buNone/>
            </a:pPr>
            <a:r>
              <a:t/>
            </a:r>
            <a:endParaRPr b="0" i="0" sz="1500" u="none" cap="none" strike="noStrike">
              <a:solidFill>
                <a:srgbClr val="375FA9"/>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500" u="none" cap="none" strike="noStrike">
              <a:solidFill>
                <a:srgbClr val="3C63AB"/>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500" u="none" cap="none" strike="noStrike">
              <a:solidFill>
                <a:srgbClr val="3C63AB"/>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189" name="Shape 189"/>
        <p:cNvGrpSpPr/>
        <p:nvPr/>
      </p:nvGrpSpPr>
      <p:grpSpPr>
        <a:xfrm>
          <a:off x="0" y="0"/>
          <a:ext cx="0" cy="0"/>
          <a:chOff x="0" y="0"/>
          <a:chExt cx="0" cy="0"/>
        </a:xfrm>
      </p:grpSpPr>
      <p:sp>
        <p:nvSpPr>
          <p:cNvPr id="190" name="Google Shape;190;p8"/>
          <p:cNvSpPr txBox="1"/>
          <p:nvPr/>
        </p:nvSpPr>
        <p:spPr>
          <a:xfrm>
            <a:off x="927528" y="406499"/>
            <a:ext cx="7543800" cy="1088100"/>
          </a:xfrm>
          <a:prstGeom prst="rect">
            <a:avLst/>
          </a:prstGeom>
          <a:noFill/>
          <a:ln>
            <a:noFill/>
          </a:ln>
        </p:spPr>
        <p:txBody>
          <a:bodyPr anchorCtr="0" anchor="b" bIns="34275" lIns="68575" spcFirstLastPara="1" rIns="68575" wrap="square" tIns="34275">
            <a:noAutofit/>
          </a:bodyPr>
          <a:lstStyle/>
          <a:p>
            <a:pPr indent="0" lvl="0" marL="0" marR="0" rtl="0" algn="l">
              <a:lnSpc>
                <a:spcPct val="85000"/>
              </a:lnSpc>
              <a:spcBef>
                <a:spcPts val="0"/>
              </a:spcBef>
              <a:spcAft>
                <a:spcPts val="0"/>
              </a:spcAft>
              <a:buClr>
                <a:srgbClr val="000000"/>
              </a:buClr>
              <a:buSzPts val="3000"/>
              <a:buFont typeface="Arial"/>
              <a:buNone/>
            </a:pPr>
            <a:r>
              <a:rPr b="1" i="0" lang="es" sz="3000" u="none" cap="none" strike="noStrike">
                <a:solidFill>
                  <a:srgbClr val="E83464"/>
                </a:solidFill>
                <a:latin typeface="Arial"/>
                <a:ea typeface="Arial"/>
                <a:cs typeface="Arial"/>
                <a:sym typeface="Arial"/>
              </a:rPr>
              <a:t>Uso de recursos</a:t>
            </a:r>
            <a:endParaRPr b="1" i="0" sz="3000" u="none" cap="none" strike="noStrike">
              <a:solidFill>
                <a:srgbClr val="E83464"/>
              </a:solidFill>
              <a:latin typeface="Arial"/>
              <a:ea typeface="Arial"/>
              <a:cs typeface="Arial"/>
              <a:sym typeface="Arial"/>
            </a:endParaRPr>
          </a:p>
        </p:txBody>
      </p:sp>
      <p:pic>
        <p:nvPicPr>
          <p:cNvPr id="191" name="Google Shape;191;p8"/>
          <p:cNvPicPr preferRelativeResize="0"/>
          <p:nvPr/>
        </p:nvPicPr>
        <p:blipFill rotWithShape="1">
          <a:blip r:embed="rId4">
            <a:alphaModFix/>
          </a:blip>
          <a:srcRect b="0" l="0" r="0" t="0"/>
          <a:stretch/>
        </p:blipFill>
        <p:spPr>
          <a:xfrm>
            <a:off x="4222625" y="1651624"/>
            <a:ext cx="4359000" cy="2210400"/>
          </a:xfrm>
          <a:prstGeom prst="rect">
            <a:avLst/>
          </a:prstGeom>
          <a:noFill/>
          <a:ln>
            <a:noFill/>
          </a:ln>
        </p:spPr>
      </p:pic>
      <p:sp>
        <p:nvSpPr>
          <p:cNvPr id="192" name="Google Shape;192;p8"/>
          <p:cNvSpPr txBox="1"/>
          <p:nvPr/>
        </p:nvSpPr>
        <p:spPr>
          <a:xfrm>
            <a:off x="686525" y="1581350"/>
            <a:ext cx="3840600" cy="2715000"/>
          </a:xfrm>
          <a:prstGeom prst="rect">
            <a:avLst/>
          </a:prstGeom>
          <a:noFill/>
          <a:ln>
            <a:noFill/>
          </a:ln>
        </p:spPr>
        <p:txBody>
          <a:bodyPr anchorCtr="0" anchor="t" bIns="34275" lIns="0" spcFirstLastPara="1" rIns="0" wrap="square" tIns="34275">
            <a:noAutofit/>
          </a:bodyPr>
          <a:lstStyle/>
          <a:p>
            <a:pPr indent="0" lvl="0" marL="0" marR="0" rtl="0" algn="just">
              <a:lnSpc>
                <a:spcPct val="115000"/>
              </a:lnSpc>
              <a:spcBef>
                <a:spcPts val="900"/>
              </a:spcBef>
              <a:spcAft>
                <a:spcPts val="0"/>
              </a:spcAft>
              <a:buClr>
                <a:srgbClr val="000000"/>
              </a:buClr>
              <a:buSzPts val="1500"/>
              <a:buFont typeface="Arial"/>
              <a:buNone/>
            </a:pPr>
            <a:r>
              <a:rPr b="0" i="0" lang="es" sz="1400" u="none" cap="none" strike="noStrike">
                <a:solidFill>
                  <a:srgbClr val="375FA9"/>
                </a:solidFill>
                <a:latin typeface="Arial"/>
                <a:ea typeface="Arial"/>
                <a:cs typeface="Arial"/>
                <a:sym typeface="Arial"/>
              </a:rPr>
              <a:t> </a:t>
            </a:r>
            <a:r>
              <a:rPr b="1" i="0" lang="es" sz="1400" u="none" cap="none" strike="noStrike">
                <a:solidFill>
                  <a:srgbClr val="375FA9"/>
                </a:solidFill>
                <a:latin typeface="Arial"/>
                <a:ea typeface="Arial"/>
                <a:cs typeface="Arial"/>
                <a:sym typeface="Arial"/>
              </a:rPr>
              <a:t>RAM </a:t>
            </a:r>
            <a:r>
              <a:rPr b="0" i="0" lang="es" sz="1400" u="none" cap="none" strike="noStrike">
                <a:solidFill>
                  <a:srgbClr val="375FA9"/>
                </a:solidFill>
                <a:latin typeface="Arial"/>
                <a:ea typeface="Arial"/>
                <a:cs typeface="Arial"/>
                <a:sym typeface="Arial"/>
              </a:rPr>
              <a:t>significa memoria de acceso aleatorio. En definitiva, es un tipo de memoria que te permite almacenar aplicaciones que se ejecutan en segundo plano para que puedas acceder a ellas más rápido. Cuando abres aplicaciones, aún se almacenan en RAM y se ejecutan en segundo plano, lo que eventualmente reducirá la velocidad y la </a:t>
            </a:r>
            <a:r>
              <a:rPr b="1" i="0" lang="es" sz="1400" u="none" cap="none" strike="noStrike">
                <a:solidFill>
                  <a:srgbClr val="375FA9"/>
                </a:solidFill>
                <a:latin typeface="Arial"/>
                <a:ea typeface="Arial"/>
                <a:cs typeface="Arial"/>
                <a:sym typeface="Arial"/>
              </a:rPr>
              <a:t>batería </a:t>
            </a:r>
            <a:r>
              <a:rPr b="0" i="0" lang="es" sz="1400" u="none" cap="none" strike="noStrike">
                <a:solidFill>
                  <a:srgbClr val="375FA9"/>
                </a:solidFill>
                <a:latin typeface="Arial"/>
                <a:ea typeface="Arial"/>
                <a:cs typeface="Arial"/>
                <a:sym typeface="Arial"/>
              </a:rPr>
              <a:t> del teléfono, pero no solo las aplicaciones, sino que también el sistema operativo consumirá estos recursos en memoria.</a:t>
            </a:r>
            <a:endParaRPr b="0" i="0" sz="1400" u="none" cap="none" strike="noStrike">
              <a:solidFill>
                <a:srgbClr val="375FA9"/>
              </a:solidFill>
              <a:latin typeface="Arial"/>
              <a:ea typeface="Arial"/>
              <a:cs typeface="Arial"/>
              <a:sym typeface="Arial"/>
            </a:endParaRPr>
          </a:p>
          <a:p>
            <a:pPr indent="0" lvl="0" marL="0" marR="0" rtl="0" algn="just">
              <a:lnSpc>
                <a:spcPct val="115000"/>
              </a:lnSpc>
              <a:spcBef>
                <a:spcPts val="900"/>
              </a:spcBef>
              <a:spcAft>
                <a:spcPts val="0"/>
              </a:spcAft>
              <a:buClr>
                <a:srgbClr val="000000"/>
              </a:buClr>
              <a:buSzPts val="1600"/>
              <a:buFont typeface="Arial"/>
              <a:buNone/>
            </a:pPr>
            <a:r>
              <a:t/>
            </a:r>
            <a:endParaRPr b="0" i="0" sz="1500" u="none" cap="none" strike="noStrike">
              <a:solidFill>
                <a:srgbClr val="375FA9"/>
              </a:solidFill>
              <a:latin typeface="Arial"/>
              <a:ea typeface="Arial"/>
              <a:cs typeface="Arial"/>
              <a:sym typeface="Arial"/>
            </a:endParaRPr>
          </a:p>
          <a:p>
            <a:pPr indent="0" lvl="0" marL="457200" marR="0" rtl="0" algn="just">
              <a:lnSpc>
                <a:spcPct val="115000"/>
              </a:lnSpc>
              <a:spcBef>
                <a:spcPts val="900"/>
              </a:spcBef>
              <a:spcAft>
                <a:spcPts val="0"/>
              </a:spcAft>
              <a:buClr>
                <a:srgbClr val="000000"/>
              </a:buClr>
              <a:buSzPts val="1600"/>
              <a:buFont typeface="Arial"/>
              <a:buNone/>
            </a:pPr>
            <a:r>
              <a:t/>
            </a:r>
            <a:endParaRPr b="0" i="0" sz="1500" u="none" cap="none" strike="noStrike">
              <a:solidFill>
                <a:srgbClr val="375FA9"/>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600"/>
              <a:buFont typeface="Arial"/>
              <a:buNone/>
            </a:pPr>
            <a:r>
              <a:t/>
            </a:r>
            <a:endParaRPr b="0" i="0" sz="1500" u="none" cap="none" strike="noStrike">
              <a:solidFill>
                <a:srgbClr val="3C63AB"/>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600"/>
              <a:buFont typeface="Arial"/>
              <a:buNone/>
            </a:pPr>
            <a:r>
              <a:t/>
            </a:r>
            <a:endParaRPr b="0" i="0" sz="1500" u="none" cap="none" strike="noStrike">
              <a:solidFill>
                <a:srgbClr val="3C63AB"/>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name="Shift">
  <a:themeElements>
    <a:clrScheme name="Shift">
      <a:dk1>
        <a:srgbClr val="FFFFFF"/>
      </a:dk1>
      <a:lt1>
        <a:srgbClr val="AF7B51"/>
      </a:lt1>
      <a:dk2>
        <a:srgbClr val="233A44"/>
      </a:dk2>
      <a:lt2>
        <a:srgbClr val="D9D9D9"/>
      </a:lt2>
      <a:accent1>
        <a:srgbClr val="00796B"/>
      </a:accent1>
      <a:accent2>
        <a:srgbClr val="D9563F"/>
      </a:accent2>
      <a:accent3>
        <a:srgbClr val="C4A15A"/>
      </a:accent3>
      <a:accent4>
        <a:srgbClr val="14F597"/>
      </a:accent4>
      <a:accent5>
        <a:srgbClr val="3D4594"/>
      </a:accent5>
      <a:accent6>
        <a:srgbClr val="163EF5"/>
      </a:accent6>
      <a:hlink>
        <a:srgbClr val="3D4594"/>
      </a:hlink>
      <a:folHlink>
        <a:srgbClr val="3D45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file>